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4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66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39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92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69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67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12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27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2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77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29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E3FD-51AF-4230-B8D1-0ED0CE933EC9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61EC8-9D22-4B18-850E-EFF11E268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8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1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microsoft.com/office/2007/relationships/hdphoto" Target="../media/hdphoto10.wdp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2.wdp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1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microsoft.com/office/2007/relationships/hdphoto" Target="../media/hdphoto13.wdp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7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6.wdp"/><Relationship Id="rId5" Type="http://schemas.openxmlformats.org/officeDocument/2006/relationships/image" Target="../media/image2.png"/><Relationship Id="rId10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1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20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microsoft.com/office/2007/relationships/hdphoto" Target="../media/hdphoto19.wdp"/><Relationship Id="rId4" Type="http://schemas.openxmlformats.org/officeDocument/2006/relationships/image" Target="../media/image1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audio" Target="../media/audio3.wav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microsoft.com/office/2007/relationships/media" Target="../media/media1.mp3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microsoft.com/office/2007/relationships/media" Target="../media/media1.mp3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92290"/>
            <a:ext cx="7920880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73" y="620688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543" y="3866182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94451"/>
            <a:ext cx="7772400" cy="1062341"/>
          </a:xfrm>
        </p:spPr>
        <p:txBody>
          <a:bodyPr>
            <a:normAutofit/>
          </a:bodyPr>
          <a:lstStyle/>
          <a:p>
            <a:r>
              <a:rPr lang="ru-RU" sz="2040" dirty="0" smtClean="0"/>
              <a:t>Конкурс « Безопасность и здоровье»</a:t>
            </a:r>
            <a:endParaRPr lang="ru-RU" sz="204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3205" y="2636912"/>
            <a:ext cx="6577590" cy="3168352"/>
          </a:xfrm>
        </p:spPr>
        <p:txBody>
          <a:bodyPr>
            <a:normAutofit fontScale="25000" lnSpcReduction="20000"/>
          </a:bodyPr>
          <a:lstStyle/>
          <a:p>
            <a:r>
              <a:rPr lang="ru-RU" sz="13200" dirty="0" smtClean="0">
                <a:solidFill>
                  <a:srgbClr val="FF0000"/>
                </a:solidFill>
                <a:latin typeface="Arial" pitchFamily="34" charset="0"/>
              </a:rPr>
              <a:t>Интерактивная игра- тренажер</a:t>
            </a:r>
          </a:p>
          <a:p>
            <a:r>
              <a:rPr lang="ru-RU" sz="13200" dirty="0" smtClean="0">
                <a:solidFill>
                  <a:srgbClr val="FF0000"/>
                </a:solidFill>
                <a:latin typeface="Arial" pitchFamily="34" charset="0"/>
              </a:rPr>
              <a:t>«Буратино и дорожные знаки»</a:t>
            </a:r>
          </a:p>
          <a:p>
            <a:endParaRPr lang="ru-RU" sz="132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13200" dirty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13200" dirty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132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710" dirty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293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12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r>
              <a:rPr lang="ru-RU" sz="145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ru-RU" sz="145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084168" y="4797152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Управляющая кнопка: справка 2">
            <a:hlinkClick r:id="" action="ppaction://hlinkshowjump?jump=lastslide" highlightClick="1"/>
          </p:cNvPr>
          <p:cNvSpPr/>
          <p:nvPr/>
        </p:nvSpPr>
        <p:spPr>
          <a:xfrm>
            <a:off x="4932040" y="4797152"/>
            <a:ext cx="881248" cy="486556"/>
          </a:xfrm>
          <a:prstGeom prst="actionButtonHelp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45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64440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Привлекает всё внимание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Знак со знаком препинания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Может пропускает он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Тех кто с азбукой знаком?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262" y="1003030"/>
            <a:ext cx="173196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87" b="99813" l="0" r="100000">
                        <a14:foregroundMark x1="49007" y1="52239" x2="49007" y2="52239"/>
                        <a14:foregroundMark x1="38411" y1="55224" x2="77483" y2="77799"/>
                        <a14:foregroundMark x1="77483" y1="77799" x2="53477" y2="18657"/>
                        <a14:foregroundMark x1="53477" y1="18657" x2="21523" y2="83769"/>
                        <a14:foregroundMark x1="21523" y1="83769" x2="64901" y2="82276"/>
                        <a14:backgroundMark x1="4967" y1="32649" x2="4967" y2="32649"/>
                        <a14:backgroundMark x1="95695" y1="20709" x2="95695" y2="2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538" y="1038407"/>
            <a:ext cx="1730684" cy="153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75" b="100000" l="0" r="100000">
                        <a14:foregroundMark x1="47538" y1="76357" x2="47538" y2="76357"/>
                        <a14:foregroundMark x1="34308" y1="59720" x2="66462" y2="72680"/>
                        <a14:foregroundMark x1="66462" y1="73205" x2="46154" y2="17688"/>
                        <a14:foregroundMark x1="45692" y1="24168" x2="33846" y2="82837"/>
                        <a14:foregroundMark x1="34769" y1="83363" x2="91077" y2="90893"/>
                        <a14:foregroundMark x1="80615" y1="84939" x2="61692" y2="54816"/>
                        <a14:foregroundMark x1="30462" y1="60245" x2="23385" y2="81261"/>
                        <a14:foregroundMark x1="51385" y1="62872" x2="50308" y2="80736"/>
                        <a14:foregroundMark x1="61692" y1="69877" x2="67846" y2="85464"/>
                        <a14:foregroundMark x1="29077" y1="38179" x2="29077" y2="38179"/>
                        <a14:foregroundMark x1="21538" y1="53240" x2="21538" y2="53240"/>
                        <a14:backgroundMark x1="14308" y1="14361" x2="14308" y2="14361"/>
                        <a14:backgroundMark x1="91538" y1="19790" x2="91538" y2="19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518" y="993471"/>
            <a:ext cx="1799481" cy="158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756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7916 L -0.18473 0.38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64440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Если видишь этот знак,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Знай, что он не просто так.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Чтобы не было проблем,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Уступи дорогу всем!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75" b="100000" l="0" r="100000">
                        <a14:foregroundMark x1="47538" y1="76357" x2="47538" y2="76357"/>
                        <a14:foregroundMark x1="34308" y1="59720" x2="66462" y2="72680"/>
                        <a14:foregroundMark x1="66462" y1="73205" x2="46154" y2="17688"/>
                        <a14:foregroundMark x1="45692" y1="24168" x2="33846" y2="82837"/>
                        <a14:foregroundMark x1="34769" y1="83363" x2="91077" y2="90893"/>
                        <a14:foregroundMark x1="80615" y1="84939" x2="61692" y2="54816"/>
                        <a14:foregroundMark x1="30462" y1="60245" x2="23385" y2="81261"/>
                        <a14:foregroundMark x1="51385" y1="62872" x2="50308" y2="80736"/>
                        <a14:foregroundMark x1="61692" y1="69877" x2="67846" y2="85464"/>
                        <a14:foregroundMark x1="29077" y1="38179" x2="29077" y2="38179"/>
                        <a14:foregroundMark x1="21538" y1="53240" x2="21538" y2="53240"/>
                        <a14:backgroundMark x1="14308" y1="14361" x2="14308" y2="14361"/>
                        <a14:backgroundMark x1="91538" y1="19790" x2="91538" y2="19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784" y="1000172"/>
            <a:ext cx="1799481" cy="158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31" b="100000" l="2574" r="100000">
                        <a14:foregroundMark x1="18382" y1="15086" x2="48529" y2="61638"/>
                        <a14:foregroundMark x1="48529" y1="61638" x2="75368" y2="13362"/>
                        <a14:foregroundMark x1="74632" y1="13362" x2="29044" y2="12931"/>
                        <a14:foregroundMark x1="29044" y1="14224" x2="50000" y2="40086"/>
                        <a14:foregroundMark x1="50000" y1="53879" x2="51471" y2="71983"/>
                        <a14:foregroundMark x1="51471" y1="71121" x2="77206" y2="16379"/>
                        <a14:backgroundMark x1="25000" y1="75431" x2="25000" y2="75431"/>
                        <a14:backgroundMark x1="90074" y1="81034" x2="90074" y2="8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4937"/>
            <a:ext cx="1782296" cy="14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917" y="1103399"/>
            <a:ext cx="16033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633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8727 L -0.57778 0.3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64440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Этот знак ну очень строгий,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Коль стоит он на дороге.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Говорит он нам: "Друзья,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Ездить здесь совсем нельзя!"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917" y="1103399"/>
            <a:ext cx="16033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565" b="100000" l="0" r="99451">
                        <a14:foregroundMark x1="18681" y1="25424" x2="44505" y2="69492"/>
                        <a14:foregroundMark x1="44505" y1="69492" x2="68681" y2="19774"/>
                        <a14:foregroundMark x1="68681" y1="18644" x2="27473" y2="12429"/>
                        <a14:foregroundMark x1="27473" y1="14124" x2="35714" y2="62147"/>
                        <a14:foregroundMark x1="35714" y1="63842" x2="58791" y2="80226"/>
                        <a14:foregroundMark x1="60440" y1="80226" x2="78571" y2="19774"/>
                        <a14:foregroundMark x1="79121" y1="19774" x2="87363" y2="50847"/>
                        <a14:foregroundMark x1="86813" y1="51977" x2="74725" y2="76836"/>
                        <a14:foregroundMark x1="70879" y1="77966" x2="37912" y2="86441"/>
                        <a14:foregroundMark x1="37912" y1="86441" x2="15934" y2="41808"/>
                        <a14:foregroundMark x1="16484" y1="41808" x2="54396" y2="25424"/>
                        <a14:foregroundMark x1="54396" y1="25424" x2="52198" y2="59887"/>
                        <a14:foregroundMark x1="15934" y1="55367" x2="23626" y2="75706"/>
                        <a14:backgroundMark x1="8242" y1="6215" x2="8242" y2="6215"/>
                        <a14:backgroundMark x1="92308" y1="7910" x2="92308" y2="7910"/>
                        <a14:backgroundMark x1="87912" y1="93785" x2="87912" y2="93785"/>
                        <a14:backgroundMark x1="9341" y1="91525" x2="9341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458" y="1029212"/>
            <a:ext cx="17335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91" b="100000" l="391" r="98047">
                        <a14:foregroundMark x1="33594" y1="46875" x2="33594" y2="46875"/>
                        <a14:foregroundMark x1="16406" y1="28906" x2="45703" y2="80469"/>
                        <a14:backgroundMark x1="10547" y1="8984" x2="10547" y2="8984"/>
                        <a14:backgroundMark x1="94922" y1="11328" x2="94922" y2="11328"/>
                        <a14:backgroundMark x1="92578" y1="94141" x2="92578" y2="94141"/>
                        <a14:backgroundMark x1="8594" y1="90625" x2="8594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71691"/>
            <a:ext cx="1656184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12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0.05902 L -0.39063 0.4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1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Ты, шофер, не торопись,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Видишь знак, остановись!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Прежде чем продолжить путь,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Осмотреться не забудь.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91" b="100000" l="391" r="98047">
                        <a14:foregroundMark x1="33594" y1="46875" x2="33594" y2="46875"/>
                        <a14:foregroundMark x1="16406" y1="28906" x2="45703" y2="80469"/>
                        <a14:backgroundMark x1="10547" y1="8984" x2="10547" y2="8984"/>
                        <a14:backgroundMark x1="94922" y1="11328" x2="94922" y2="11328"/>
                        <a14:backgroundMark x1="92578" y1="94141" x2="92578" y2="94141"/>
                        <a14:backgroundMark x1="8594" y1="90625" x2="8594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567" y="1197332"/>
            <a:ext cx="1584176" cy="14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7332"/>
            <a:ext cx="13589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238" y="1197332"/>
            <a:ext cx="1423681" cy="13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87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0713 L -0.17118 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Если нужно дозвониться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Хоть домой, хоть заграницу,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Знак поможет, скажет он,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Где искать вам телефон!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262" y="911524"/>
            <a:ext cx="1213779" cy="162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11524"/>
            <a:ext cx="1153468" cy="162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4" t="4922" r="6825" b="4922"/>
          <a:stretch/>
        </p:blipFill>
        <p:spPr bwMode="auto">
          <a:xfrm>
            <a:off x="2627784" y="952680"/>
            <a:ext cx="1207436" cy="15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044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0.12291 L -0.36702 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Бродят здесь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</a:rPr>
              <a:t>посреди </a:t>
            </a:r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дороги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Лоси, волки, носороги.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Ты, водитель, не спеши,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Пусть сперва пройдут ежи!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20" b="99200" l="0" r="100000">
                        <a14:foregroundMark x1="47429" y1="29760" x2="56714" y2="77760"/>
                        <a14:foregroundMark x1="56714" y1="77760" x2="51571" y2="14400"/>
                        <a14:foregroundMark x1="49429" y1="16160" x2="25571" y2="80960"/>
                        <a14:foregroundMark x1="25571" y1="80960" x2="75000" y2="84640"/>
                        <a14:foregroundMark x1="75000" y1="84640" x2="59143" y2="31520"/>
                        <a14:foregroundMark x1="56000" y1="32960" x2="23143" y2="86400"/>
                        <a14:foregroundMark x1="23143" y1="86400" x2="85143" y2="86880"/>
                        <a14:foregroundMark x1="82714" y1="84640" x2="69286" y2="51040"/>
                        <a14:foregroundMark x1="51571" y1="43840" x2="51143" y2="92320"/>
                        <a14:foregroundMark x1="58857" y1="70560" x2="59143" y2="33440"/>
                        <a14:foregroundMark x1="46714" y1="34720" x2="40143" y2="76000"/>
                        <a14:foregroundMark x1="32857" y1="49760" x2="21571" y2="81440"/>
                        <a14:foregroundMark x1="21571" y1="81920" x2="19143" y2="87840"/>
                        <a14:foregroundMark x1="17143" y1="86880" x2="23143" y2="76000"/>
                        <a14:foregroundMark x1="59571" y1="62400" x2="68857" y2="82880"/>
                        <a14:foregroundMark x1="67286" y1="73760" x2="62429" y2="72320"/>
                        <a14:foregroundMark x1="46714" y1="61440" x2="45429" y2="78240"/>
                        <a14:foregroundMark x1="50286" y1="33440" x2="50286" y2="61120"/>
                        <a14:backgroundMark x1="12571" y1="20640" x2="12571" y2="20640"/>
                        <a14:backgroundMark x1="90000" y1="19360" x2="90000" y2="19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517" y="851710"/>
            <a:ext cx="1759471" cy="154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500" r="100000">
                        <a14:backgroundMark x1="13333" y1="31499" x2="13333" y2="31499"/>
                        <a14:backgroundMark x1="93667" y1="28273" x2="93667" y2="28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707" y="826693"/>
            <a:ext cx="1786539" cy="156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77" b="98633" l="1325" r="98179">
                        <a14:foregroundMark x1="43377" y1="31445" x2="52815" y2="83008"/>
                        <a14:foregroundMark x1="52815" y1="83008" x2="57947" y2="40430"/>
                        <a14:foregroundMark x1="57450" y1="40039" x2="49834" y2="18555"/>
                        <a14:foregroundMark x1="49834" y1="18555" x2="25662" y2="89258"/>
                        <a14:foregroundMark x1="28974" y1="85352" x2="78642" y2="82227"/>
                        <a14:foregroundMark x1="78146" y1="81250" x2="61424" y2="49023"/>
                        <a14:foregroundMark x1="58609" y1="50000" x2="22517" y2="76758"/>
                        <a14:foregroundMark x1="24172" y1="76758" x2="69371" y2="69531"/>
                        <a14:foregroundMark x1="44536" y1="60156" x2="47682" y2="73828"/>
                        <a14:backgroundMark x1="21026" y1="21484" x2="21026" y2="21484"/>
                        <a14:backgroundMark x1="84437" y1="21289" x2="84437" y2="21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472" y="780149"/>
            <a:ext cx="2129789" cy="168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702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0.15185 L -0.39444 0.4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Знак "дорожные работы".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Чинит здесь дорогу кто-то.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Скорость сбавить нужно будет,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Там ведь на дороге люди.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500" r="100000">
                        <a14:backgroundMark x1="13333" y1="31499" x2="13333" y2="31499"/>
                        <a14:backgroundMark x1="93667" y1="28273" x2="93667" y2="28273"/>
                        <a14:backgroundMark x1="91833" y1="56926" x2="91833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621" y="859897"/>
            <a:ext cx="1786539" cy="156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70837"/>
            <a:ext cx="1358900" cy="155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32647" y1="30224" x2="57647" y2="58582"/>
                        <a14:foregroundMark x1="58235" y1="57463" x2="38824" y2="85821"/>
                        <a14:foregroundMark x1="42353" y1="85821" x2="71471" y2="85821"/>
                        <a14:foregroundMark x1="66471" y1="76866" x2="47059" y2="36567"/>
                        <a14:foregroundMark x1="47059" y1="36567" x2="27059" y2="75000"/>
                        <a14:foregroundMark x1="27059" y1="75000" x2="47059" y2="83955"/>
                        <a14:foregroundMark x1="35882" y1="81343" x2="20882" y2="62687"/>
                        <a14:foregroundMark x1="29118" y1="73507" x2="47059" y2="24254"/>
                        <a14:foregroundMark x1="47059" y1="24254" x2="63824" y2="65672"/>
                        <a14:foregroundMark x1="63824" y1="65672" x2="49118" y2="25000"/>
                        <a14:foregroundMark x1="57647" y1="53358" x2="76176" y2="81343"/>
                        <a14:foregroundMark x1="74118" y1="81343" x2="24118" y2="81343"/>
                        <a14:foregroundMark x1="24118" y1="81343" x2="33824" y2="58582"/>
                        <a14:foregroundMark x1="34706" y1="69030" x2="42941" y2="76119"/>
                        <a14:foregroundMark x1="47941" y1="21642" x2="58824" y2="47015"/>
                        <a14:foregroundMark x1="60882" y1="57463" x2="69412" y2="76866"/>
                        <a14:foregroundMark x1="63824" y1="56716" x2="69412" y2="65672"/>
                        <a14:foregroundMark x1="38235" y1="42537" x2="22059" y2="78731"/>
                        <a14:foregroundMark x1="22059" y1="78731" x2="20000" y2="83955"/>
                        <a14:foregroundMark x1="47941" y1="56716" x2="56765" y2="76866"/>
                        <a14:foregroundMark x1="40882" y1="56716" x2="42941" y2="77985"/>
                        <a14:foregroundMark x1="58235" y1="54851" x2="76176" y2="81343"/>
                        <a14:foregroundMark x1="67941" y1="69030" x2="79118" y2="83209"/>
                        <a14:foregroundMark x1="69412" y1="67164" x2="71471" y2="74254"/>
                        <a14:foregroundMark x1="60882" y1="63806" x2="74118" y2="85821"/>
                        <a14:foregroundMark x1="46471" y1="57463" x2="45000" y2="78731"/>
                        <a14:foregroundMark x1="48529" y1="36567" x2="67941" y2="82090"/>
                        <a14:foregroundMark x1="69412" y1="61194" x2="70588" y2="75000"/>
                        <a14:foregroundMark x1="62353" y1="47761" x2="67941" y2="69776"/>
                        <a14:foregroundMark x1="68529" y1="59328" x2="76765" y2="80597"/>
                        <a14:backgroundMark x1="15882" y1="14552" x2="15882" y2="14552"/>
                        <a14:backgroundMark x1="79706" y1="17910" x2="79706" y2="1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237" y="870837"/>
            <a:ext cx="2115662" cy="165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83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0.10532 L -0.60625 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1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Сообщает знак о том,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Что вблизи аэродром.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Коль услышишь шум ужасный,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Знай, что это не опасно.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207" y="1008837"/>
            <a:ext cx="1658937" cy="15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9216" l="1765" r="100000">
                        <a14:backgroundMark x1="17647" y1="38431" x2="17647" y2="38431"/>
                        <a14:backgroundMark x1="91176" y1="35686" x2="91176" y2="35686"/>
                        <a14:backgroundMark x1="92353" y1="94902" x2="92353" y2="9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011" y="822793"/>
            <a:ext cx="2510225" cy="188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9248" l="0" r="100000">
                        <a14:foregroundMark x1="34333" y1="39850" x2="60000" y2="78947"/>
                        <a14:foregroundMark x1="60000" y1="78947" x2="52333" y2="19173"/>
                        <a14:foregroundMark x1="52667" y1="19173" x2="71667" y2="77820"/>
                        <a14:foregroundMark x1="71667" y1="77820" x2="17667" y2="82331"/>
                        <a14:foregroundMark x1="21000" y1="82331" x2="85333" y2="84211"/>
                        <a14:foregroundMark x1="83667" y1="84211" x2="63000" y2="49624"/>
                        <a14:foregroundMark x1="49667" y1="23308" x2="33333" y2="72180"/>
                        <a14:foregroundMark x1="30667" y1="73308" x2="18333" y2="80451"/>
                        <a14:foregroundMark x1="20000" y1="79323" x2="36333" y2="54135"/>
                        <a14:foregroundMark x1="50333" y1="36842" x2="47000" y2="77068"/>
                        <a14:foregroundMark x1="43333" y1="63534" x2="47333" y2="77820"/>
                        <a14:backgroundMark x1="23667" y1="21053" x2="23667" y2="21053"/>
                        <a14:backgroundMark x1="82333" y1="22180" x2="82333" y2="22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742" y="979678"/>
            <a:ext cx="1972289" cy="1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213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7476 L -0.17101 0.3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690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Знает каждый пешеход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Про подземный этот ход.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Город он не украшает,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Но машинам не мешает!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78" y="1007880"/>
            <a:ext cx="1442986" cy="146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10" y="891990"/>
            <a:ext cx="17986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154" y="1007878"/>
            <a:ext cx="1431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93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0.14121 L -0.19427 0.3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Коли вам нужна еда,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То пожалуйте сюда.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Эй, шофер, внимание!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Скоро пункт питания!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347" y="1067795"/>
            <a:ext cx="11525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86646"/>
            <a:ext cx="1286196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082450"/>
            <a:ext cx="1296144" cy="162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57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0.1 L -0.3507 0.3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634" y="592290"/>
            <a:ext cx="7920880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00" y="764704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444984" y="764704"/>
            <a:ext cx="3207136" cy="1872208"/>
          </a:xfrm>
          <a:prstGeom prst="wedgeRoundRectCallout">
            <a:avLst>
              <a:gd name="adj1" fmla="val -83449"/>
              <a:gd name="adj2" fmla="val 21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Дорожные знаки?! Но я все забыл…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Ребята, помогите мне, пожалуйста!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03848" y="3419340"/>
            <a:ext cx="2946606" cy="1881868"/>
          </a:xfrm>
          <a:prstGeom prst="wedgeRoundRectCallout">
            <a:avLst>
              <a:gd name="adj1" fmla="val 82641"/>
              <a:gd name="adj2" fmla="val 3240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Буратино, на нашем уроке мы повторим дорожные знаки!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93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246" y="494449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2089789"/>
          </a:xfrm>
          <a:prstGeom prst="wedgeRoundRectCallout">
            <a:avLst>
              <a:gd name="adj1" fmla="val 68261"/>
              <a:gd name="adj2" fmla="val 972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Ребята! </a:t>
            </a:r>
          </a:p>
          <a:p>
            <a:pPr lvl="0"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Знайте и уважайте дорожные знаки!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369984" y="764704"/>
            <a:ext cx="4002216" cy="1800200"/>
          </a:xfrm>
          <a:prstGeom prst="wedgeRoundRectCallout">
            <a:avLst>
              <a:gd name="adj1" fmla="val -66150"/>
              <a:gd name="adj2" fmla="val 130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Ребята, большое спасибо!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Вы меня очень выручили. С вашей помощью я вспомнил все дорожные знаки.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75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634" y="642964"/>
            <a:ext cx="7920880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00" y="764704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987824" y="3479989"/>
            <a:ext cx="3359156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Этот знак дорожный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Знают все на свете.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Он зовет, он просит: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 Осторожно-дети!»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48463" y1="51482" x2="48463" y2="51482"/>
                        <a14:foregroundMark x1="48936" y1="44205" x2="48936" y2="44205"/>
                        <a14:foregroundMark x1="52719" y1="47978" x2="52719" y2="47978"/>
                        <a14:foregroundMark x1="52719" y1="47978" x2="52719" y2="49865"/>
                        <a14:foregroundMark x1="55792" y1="57143" x2="55792" y2="57143"/>
                        <a14:foregroundMark x1="50827" y1="61186" x2="50827" y2="61186"/>
                        <a14:foregroundMark x1="50355" y1="57682" x2="60284" y2="71159"/>
                        <a14:foregroundMark x1="60284" y1="70350" x2="17494" y2="71159"/>
                        <a14:foregroundMark x1="22459" y1="66846" x2="50355" y2="27493"/>
                        <a14:foregroundMark x1="50827" y1="28032" x2="74941" y2="76011"/>
                        <a14:foregroundMark x1="74941" y1="76011" x2="19385" y2="83827"/>
                        <a14:foregroundMark x1="23641" y1="81132" x2="49645" y2="32345"/>
                        <a14:foregroundMark x1="51537" y1="31536" x2="47281" y2="67655"/>
                        <a14:foregroundMark x1="42790" y1="68194" x2="37825" y2="73854"/>
                        <a14:foregroundMark x1="41608" y1="77358" x2="46572" y2="73854"/>
                        <a14:foregroundMark x1="38534" y1="63342" x2="38534" y2="63342"/>
                        <a14:foregroundMark x1="41608" y1="58491" x2="41608" y2="58491"/>
                        <a14:foregroundMark x1="55792" y1="57682" x2="55792" y2="57682"/>
                        <a14:foregroundMark x1="52246" y1="77358" x2="52246" y2="77358"/>
                        <a14:foregroundMark x1="56501" y1="76011" x2="56501" y2="76011"/>
                        <a14:foregroundMark x1="61939" y1="73854" x2="61939" y2="73854"/>
                        <a14:foregroundMark x1="46572" y1="63342" x2="46572" y2="63342"/>
                        <a14:foregroundMark x1="46572" y1="63342" x2="46572" y2="63342"/>
                        <a14:foregroundMark x1="46572" y1="62803" x2="46572" y2="62803"/>
                        <a14:foregroundMark x1="46572" y1="54987" x2="46572" y2="54987"/>
                        <a14:foregroundMark x1="58865" y1="57143" x2="58865" y2="57143"/>
                        <a14:foregroundMark x1="58865" y1="57682" x2="58865" y2="57682"/>
                        <a14:foregroundMark x1="62648" y1="64690" x2="62648" y2="64690"/>
                        <a14:foregroundMark x1="66903" y1="70350" x2="66903" y2="70350"/>
                        <a14:foregroundMark x1="63357" y1="70350" x2="61466" y2="69811"/>
                        <a14:foregroundMark x1="53901" y1="69811" x2="53901" y2="69811"/>
                        <a14:foregroundMark x1="50827" y1="55526" x2="50827" y2="55526"/>
                        <a14:foregroundMark x1="53901" y1="54178" x2="53901" y2="54178"/>
                        <a14:foregroundMark x1="56974" y1="51482" x2="56974" y2="51482"/>
                        <a14:foregroundMark x1="52719" y1="40701" x2="52719" y2="40701"/>
                        <a14:foregroundMark x1="44681" y1="66846" x2="44681" y2="66846"/>
                        <a14:foregroundMark x1="48463" y1="71968" x2="48463" y2="71968"/>
                        <a14:foregroundMark x1="52246" y1="74663" x2="52246" y2="74663"/>
                        <a14:foregroundMark x1="33570" y1="65499" x2="33570" y2="65499"/>
                        <a14:foregroundMark x1="37352" y1="67655" x2="37352" y2="67655"/>
                        <a14:foregroundMark x1="37352" y1="77358" x2="37352" y2="77358"/>
                        <a14:foregroundMark x1="35461" y1="78167" x2="35461" y2="78167"/>
                        <a14:foregroundMark x1="49645" y1="74663" x2="49645" y2="74663"/>
                        <a14:foregroundMark x1="58392" y1="66307" x2="58392" y2="66307"/>
                        <a14:foregroundMark x1="58392" y1="62803" x2="58392" y2="62803"/>
                        <a14:foregroundMark x1="68794" y1="71159" x2="68794" y2="71159"/>
                        <a14:foregroundMark x1="43499" y1="70350" x2="43499" y2="70350"/>
                        <a14:foregroundMark x1="41608" y1="63342" x2="41608" y2="63342"/>
                        <a14:foregroundMark x1="39243" y1="70350" x2="39243" y2="70350"/>
                        <a14:foregroundMark x1="42317" y1="79515" x2="45863" y2="79515"/>
                        <a14:foregroundMark x1="53901" y1="79515" x2="53901" y2="79515"/>
                        <a14:foregroundMark x1="62648" y1="68194" x2="62648" y2="68194"/>
                        <a14:foregroundMark x1="60284" y1="61186" x2="60284" y2="61186"/>
                        <a14:foregroundMark x1="60284" y1="57143" x2="60284" y2="57143"/>
                        <a14:foregroundMark x1="55319" y1="52830" x2="55319" y2="52830"/>
                        <a14:foregroundMark x1="48936" y1="47978" x2="48936" y2="47978"/>
                        <a14:foregroundMark x1="49645" y1="41509" x2="50355" y2="44205"/>
                        <a14:foregroundMark x1="51537" y1="42857" x2="52246" y2="45822"/>
                        <a14:foregroundMark x1="57683" y1="54178" x2="57683" y2="57143"/>
                        <a14:foregroundMark x1="52719" y1="59838" x2="52719" y2="59838"/>
                        <a14:foregroundMark x1="48463" y1="64690" x2="50827" y2="68194"/>
                        <a14:foregroundMark x1="55792" y1="71159" x2="55792" y2="71159"/>
                        <a14:foregroundMark x1="40426" y1="54178" x2="40426" y2="54178"/>
                        <a14:foregroundMark x1="48463" y1="51482" x2="48463" y2="51482"/>
                        <a14:foregroundMark x1="53901" y1="48518" x2="53901" y2="48518"/>
                        <a14:foregroundMark x1="52246" y1="59838" x2="52246" y2="59838"/>
                        <a14:foregroundMark x1="48463" y1="61186" x2="45863" y2="61186"/>
                        <a14:foregroundMark x1="39716" y1="61995" x2="37825" y2="65499"/>
                        <a14:foregroundMark x1="33570" y1="69003" x2="34279" y2="73315"/>
                        <a14:foregroundMark x1="35934" y1="49326" x2="47281" y2="75472"/>
                        <a14:foregroundMark x1="50355" y1="71968" x2="56501" y2="42318"/>
                        <a14:foregroundMark x1="48463" y1="40701" x2="55319" y2="77358"/>
                        <a14:foregroundMark x1="53901" y1="67655" x2="53901" y2="67655"/>
                        <a14:foregroundMark x1="52246" y1="64690" x2="52246" y2="64690"/>
                        <a14:foregroundMark x1="49645" y1="54178" x2="49645" y2="54178"/>
                        <a14:foregroundMark x1="41608" y1="52022" x2="41608" y2="52022"/>
                        <a14:foregroundMark x1="43972" y1="54987" x2="43972" y2="54987"/>
                        <a14:foregroundMark x1="35461" y1="67655" x2="39243" y2="69811"/>
                        <a14:foregroundMark x1="42317" y1="71159" x2="42317" y2="71159"/>
                        <a14:foregroundMark x1="45390" y1="73854" x2="48463" y2="74663"/>
                        <a14:foregroundMark x1="55792" y1="75472" x2="55792" y2="75472"/>
                        <a14:foregroundMark x1="61466" y1="76011" x2="61466" y2="76011"/>
                        <a14:foregroundMark x1="66903" y1="76819" x2="66903" y2="76819"/>
                        <a14:foregroundMark x1="55792" y1="59030" x2="55792" y2="59030"/>
                        <a14:foregroundMark x1="56974" y1="66307" x2="56974" y2="66307"/>
                        <a14:foregroundMark x1="61466" y1="71968" x2="61466" y2="71968"/>
                        <a14:foregroundMark x1="59574" y1="71159" x2="59574" y2="71159"/>
                        <a14:foregroundMark x1="55319" y1="73315" x2="55319" y2="73315"/>
                        <a14:foregroundMark x1="54610" y1="62803" x2="54610" y2="62803"/>
                        <a14:foregroundMark x1="52719" y1="51482" x2="52719" y2="51482"/>
                        <a14:foregroundMark x1="56974" y1="50674" x2="60757" y2="55526"/>
                        <a14:foregroundMark x1="61939" y1="61186" x2="63357" y2="63342"/>
                        <a14:foregroundMark x1="65012" y1="71159" x2="65721" y2="73315"/>
                        <a14:foregroundMark x1="62648" y1="73315" x2="59574" y2="75472"/>
                        <a14:foregroundMark x1="57683" y1="75472" x2="57683" y2="75472"/>
                        <a14:foregroundMark x1="48936" y1="64151" x2="48936" y2="64151"/>
                        <a14:foregroundMark x1="49645" y1="56334" x2="49645" y2="56334"/>
                        <a14:foregroundMark x1="51537" y1="53639" x2="51537" y2="53639"/>
                        <a14:foregroundMark x1="59574" y1="68194" x2="59574" y2="68194"/>
                        <a14:foregroundMark x1="58865" y1="68194" x2="58865" y2="68194"/>
                        <a14:foregroundMark x1="56501" y1="68194" x2="54610" y2="68194"/>
                        <a14:foregroundMark x1="52719" y1="68194" x2="52719" y2="68194"/>
                        <a14:foregroundMark x1="50355" y1="68194" x2="50355" y2="68194"/>
                        <a14:foregroundMark x1="50355" y1="68194" x2="50355" y2="68194"/>
                        <a14:foregroundMark x1="53901" y1="68194" x2="53901" y2="68194"/>
                        <a14:foregroundMark x1="43499" y1="69003" x2="43499" y2="69003"/>
                        <a14:foregroundMark x1="52719" y1="71159" x2="58392" y2="73315"/>
                        <a14:foregroundMark x1="59574" y1="73315" x2="59574" y2="73315"/>
                        <a14:foregroundMark x1="59574" y1="70350" x2="65012" y2="70350"/>
                        <a14:foregroundMark x1="65721" y1="70350" x2="65721" y2="70350"/>
                        <a14:foregroundMark x1="69504" y1="67655" x2="69504" y2="67655"/>
                        <a14:foregroundMark x1="69504" y1="67655" x2="69504" y2="67655"/>
                        <a14:foregroundMark x1="66903" y1="64151" x2="61466" y2="66307"/>
                        <a14:foregroundMark x1="52246" y1="69811" x2="52246" y2="69811"/>
                        <a14:foregroundMark x1="51537" y1="70350" x2="51537" y2="70350"/>
                        <a14:foregroundMark x1="51537" y1="71159" x2="51537" y2="71159"/>
                        <a14:foregroundMark x1="50827" y1="58491" x2="52246" y2="74663"/>
                        <a14:foregroundMark x1="43499" y1="66307" x2="68794" y2="54987"/>
                        <a14:foregroundMark x1="66430" y1="69811" x2="50827" y2="78976"/>
                        <a14:foregroundMark x1="48936" y1="46361" x2="65012" y2="71968"/>
                        <a14:backgroundMark x1="12530" y1="18868" x2="12530" y2="18868"/>
                        <a14:backgroundMark x1="89362" y1="21833" x2="89362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495" y="1220587"/>
            <a:ext cx="1759419" cy="154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9" t="7680" r="6143" b="7075"/>
          <a:stretch/>
        </p:blipFill>
        <p:spPr bwMode="auto">
          <a:xfrm>
            <a:off x="6173021" y="1340768"/>
            <a:ext cx="143195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noaction" highlightClick="1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00" b="98000" l="800" r="99000">
                        <a14:foregroundMark x1="65800" y1="44400" x2="65800" y2="44400"/>
                        <a14:foregroundMark x1="65800" y1="44400" x2="65800" y2="44400"/>
                        <a14:foregroundMark x1="52000" y1="40600" x2="52000" y2="40600"/>
                        <a14:foregroundMark x1="52000" y1="40600" x2="56000" y2="40600"/>
                        <a14:foregroundMark x1="57000" y1="40200" x2="57000" y2="40200"/>
                        <a14:foregroundMark x1="57000" y1="40200" x2="56400" y2="39000"/>
                        <a14:foregroundMark x1="56400" y1="39000" x2="56400" y2="37800"/>
                        <a14:foregroundMark x1="56400" y1="37000" x2="56400" y2="34600"/>
                        <a14:foregroundMark x1="56400" y1="33800" x2="56400" y2="33800"/>
                        <a14:foregroundMark x1="58600" y1="32200" x2="58600" y2="32200"/>
                        <a14:foregroundMark x1="59800" y1="32200" x2="61000" y2="32600"/>
                        <a14:foregroundMark x1="61800" y1="33000" x2="61800" y2="33000"/>
                        <a14:foregroundMark x1="62600" y1="34200" x2="62600" y2="34200"/>
                        <a14:foregroundMark x1="62600" y1="35800" x2="62600" y2="35800"/>
                        <a14:foregroundMark x1="62600" y1="37400" x2="62600" y2="37400"/>
                        <a14:foregroundMark x1="62200" y1="38600" x2="62200" y2="38600"/>
                        <a14:foregroundMark x1="62200" y1="39000" x2="62200" y2="39000"/>
                        <a14:foregroundMark x1="62200" y1="39000" x2="62200" y2="40600"/>
                        <a14:foregroundMark x1="65400" y1="41400" x2="65400" y2="41400"/>
                        <a14:foregroundMark x1="67000" y1="40600" x2="67000" y2="40600"/>
                        <a14:foregroundMark x1="67800" y1="38200" x2="67800" y2="38200"/>
                        <a14:foregroundMark x1="67800" y1="35800" x2="67800" y2="35800"/>
                        <a14:foregroundMark x1="67400" y1="33800" x2="67400" y2="33800"/>
                        <a14:foregroundMark x1="67400" y1="29400" x2="67400" y2="29400"/>
                        <a14:foregroundMark x1="63800" y1="25400" x2="63800" y2="25400"/>
                        <a14:foregroundMark x1="63800" y1="25400" x2="63800" y2="25400"/>
                        <a14:foregroundMark x1="63000" y1="23600" x2="63000" y2="23600"/>
                        <a14:foregroundMark x1="61800" y1="22800" x2="61800" y2="22800"/>
                        <a14:foregroundMark x1="56000" y1="22800" x2="56000" y2="22800"/>
                        <a14:foregroundMark x1="55200" y1="22800" x2="55200" y2="22800"/>
                        <a14:foregroundMark x1="49200" y1="23200" x2="49200" y2="23200"/>
                        <a14:foregroundMark x1="48000" y1="23600" x2="48000" y2="25000"/>
                        <a14:foregroundMark x1="46800" y1="27400" x2="46800" y2="29000"/>
                        <a14:foregroundMark x1="48000" y1="29400" x2="48000" y2="29400"/>
                        <a14:foregroundMark x1="39200" y1="27400" x2="37000" y2="28600"/>
                        <a14:foregroundMark x1="34600" y1="32200" x2="33800" y2="35400"/>
                        <a14:foregroundMark x1="33000" y1="37400" x2="31400" y2="41000"/>
                        <a14:foregroundMark x1="30600" y1="41800" x2="30600" y2="41800"/>
                        <a14:foregroundMark x1="30200" y1="42200" x2="30200" y2="42200"/>
                        <a14:foregroundMark x1="28200" y1="44800" x2="27000" y2="46800"/>
                        <a14:foregroundMark x1="27000" y1="49200" x2="26600" y2="53600"/>
                        <a14:foregroundMark x1="26600" y1="54800" x2="26600" y2="56400"/>
                        <a14:foregroundMark x1="27000" y1="57600" x2="28600" y2="60400"/>
                        <a14:foregroundMark x1="28600" y1="60400" x2="29800" y2="58800"/>
                        <a14:foregroundMark x1="29800" y1="58400" x2="35400" y2="53200"/>
                        <a14:foregroundMark x1="36200" y1="53200" x2="83600" y2="36200"/>
                        <a14:foregroundMark x1="73800" y1="35000" x2="73800" y2="35000"/>
                        <a14:foregroundMark x1="39200" y1="30600" x2="82400" y2="35800"/>
                        <a14:foregroundMark x1="31800" y1="49600" x2="31800" y2="49600"/>
                        <a14:foregroundMark x1="33400" y1="54400" x2="41200" y2="80200"/>
                        <a14:foregroundMark x1="47200" y1="75400" x2="47200" y2="75400"/>
                        <a14:foregroundMark x1="39200" y1="59200" x2="39200" y2="59200"/>
                        <a14:foregroundMark x1="42400" y1="80600" x2="69800" y2="76600"/>
                        <a14:foregroundMark x1="53200" y1="70200" x2="53200" y2="70200"/>
                        <a14:foregroundMark x1="46400" y1="54000" x2="68200" y2="74600"/>
                        <a14:foregroundMark x1="53600" y1="70600" x2="53600" y2="70600"/>
                        <a14:foregroundMark x1="48000" y1="70200" x2="48000" y2="70200"/>
                        <a14:foregroundMark x1="41600" y1="56800" x2="41600" y2="56800"/>
                        <a14:foregroundMark x1="50400" y1="67000" x2="50400" y2="67000"/>
                        <a14:foregroundMark x1="51600" y1="64200" x2="51600" y2="64200"/>
                        <a14:foregroundMark x1="72200" y1="54800" x2="72200" y2="54800"/>
                        <a14:foregroundMark x1="65000" y1="45200" x2="84400" y2="45600"/>
                        <a14:foregroundMark x1="66600" y1="46800" x2="67000" y2="58800"/>
                        <a14:foregroundMark x1="67000" y1="56000" x2="76400" y2="63400"/>
                        <a14:foregroundMark x1="76400" y1="56000" x2="76400" y2="56000"/>
                        <a14:foregroundMark x1="80400" y1="54400" x2="80400" y2="54400"/>
                        <a14:foregroundMark x1="41200" y1="22800" x2="41200" y2="22800"/>
                        <a14:foregroundMark x1="46400" y1="30200" x2="46800" y2="16400"/>
                        <a14:foregroundMark x1="40000" y1="20400" x2="40000" y2="20400"/>
                        <a14:foregroundMark x1="30200" y1="21600" x2="44000" y2="16400"/>
                        <a14:foregroundMark x1="42400" y1="31400" x2="44400" y2="33000"/>
                        <a14:foregroundMark x1="50800" y1="38200" x2="52000" y2="38200"/>
                        <a14:foregroundMark x1="24600" y1="37400" x2="24600" y2="37400"/>
                        <a14:foregroundMark x1="30200" y1="39000" x2="15200" y2="56000"/>
                        <a14:foregroundMark x1="25000" y1="60800" x2="25000" y2="60800"/>
                        <a14:foregroundMark x1="15200" y1="52400" x2="21000" y2="27800"/>
                        <a14:foregroundMark x1="27800" y1="67800" x2="27800" y2="67800"/>
                        <a14:foregroundMark x1="15200" y1="58400" x2="30200" y2="79800"/>
                        <a14:foregroundMark x1="43600" y1="79000" x2="53200" y2="66600"/>
                        <a14:foregroundMark x1="78400" y1="71000" x2="84400" y2="49600"/>
                        <a14:foregroundMark x1="77600" y1="33800" x2="53600" y2="14800"/>
                        <a14:backgroundMark x1="9600" y1="9600" x2="9600" y2="9600"/>
                        <a14:backgroundMark x1="11200" y1="88800" x2="11200" y2="88800"/>
                        <a14:backgroundMark x1="89200" y1="87200" x2="89200" y2="87200"/>
                        <a14:backgroundMark x1="90800" y1="10400" x2="90800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20588"/>
            <a:ext cx="1845967" cy="159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854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995 L -0.33247 0.334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1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1952" y="638687"/>
            <a:ext cx="7920880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00" y="764704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627784" y="3501005"/>
            <a:ext cx="3672408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0" dirty="0">
                <a:solidFill>
                  <a:schemeClr val="accent1">
                    <a:lumMod val="50000"/>
                  </a:schemeClr>
                </a:solidFill>
              </a:rPr>
              <a:t>Красный круг, а в нем мой друг,</a:t>
            </a:r>
            <a:br>
              <a:rPr lang="ru-RU" sz="221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10" dirty="0">
                <a:solidFill>
                  <a:schemeClr val="accent1">
                    <a:lumMod val="50000"/>
                  </a:schemeClr>
                </a:solidFill>
              </a:rPr>
              <a:t>Быстрый друг - велосипед.</a:t>
            </a:r>
            <a:br>
              <a:rPr lang="ru-RU" sz="221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10" dirty="0">
                <a:solidFill>
                  <a:schemeClr val="accent1">
                    <a:lumMod val="50000"/>
                  </a:schemeClr>
                </a:solidFill>
              </a:rPr>
              <a:t>Знак гласит: здесь и вокруг</a:t>
            </a:r>
            <a:br>
              <a:rPr lang="ru-RU" sz="221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10" dirty="0">
                <a:solidFill>
                  <a:schemeClr val="accent1">
                    <a:lumMod val="50000"/>
                  </a:schemeClr>
                </a:solidFill>
              </a:rPr>
              <a:t>На велосипеде проезда нет.</a:t>
            </a:r>
            <a:endParaRPr lang="ru-RU" sz="221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9" t="7680" r="6143" b="7075"/>
          <a:stretch/>
        </p:blipFill>
        <p:spPr bwMode="auto">
          <a:xfrm>
            <a:off x="4211960" y="1219398"/>
            <a:ext cx="1431954" cy="14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200" r="100000">
                        <a14:foregroundMark x1="49400" y1="33000" x2="49400" y2="33000"/>
                        <a14:foregroundMark x1="48200" y1="13600" x2="78200" y2="82200"/>
                        <a14:foregroundMark x1="47600" y1="16800" x2="44000" y2="84600"/>
                        <a14:foregroundMark x1="47000" y1="85200" x2="73400" y2="75600"/>
                        <a14:foregroundMark x1="61400" y1="48600" x2="56000" y2="87600"/>
                        <a14:foregroundMark x1="51200" y1="49800" x2="51800" y2="74400"/>
                        <a14:foregroundMark x1="52400" y1="43800" x2="54800" y2="65400"/>
                        <a14:foregroundMark x1="62000" y1="58200" x2="66800" y2="75000"/>
                        <a14:foregroundMark x1="58400" y1="48000" x2="59000" y2="58800"/>
                        <a14:foregroundMark x1="44000" y1="16200" x2="15200" y2="52200"/>
                        <a14:foregroundMark x1="29600" y1="33600" x2="39200" y2="65400"/>
                        <a14:foregroundMark x1="38000" y1="31800" x2="40400" y2="63600"/>
                        <a14:foregroundMark x1="41600" y1="37200" x2="41600" y2="35400"/>
                        <a14:foregroundMark x1="39800" y1="18000" x2="8000" y2="45600"/>
                        <a14:foregroundMark x1="12800" y1="40800" x2="39800" y2="9400"/>
                        <a14:foregroundMark x1="38000" y1="10600" x2="77000" y2="25200"/>
                        <a14:foregroundMark x1="77000" y1="25200" x2="81800" y2="60600"/>
                        <a14:foregroundMark x1="81200" y1="42000" x2="60800" y2="52200"/>
                        <a14:foregroundMark x1="68000" y1="37800" x2="67400" y2="13000"/>
                        <a14:foregroundMark x1="66200" y1="20400" x2="66200" y2="47400"/>
                        <a14:foregroundMark x1="64400" y1="28200" x2="62600" y2="23400"/>
                        <a14:foregroundMark x1="60200" y1="27600" x2="60200" y2="27600"/>
                        <a14:foregroundMark x1="71600" y1="32400" x2="71600" y2="32400"/>
                        <a14:foregroundMark x1="18200" y1="53400" x2="40400" y2="81000"/>
                        <a14:foregroundMark x1="40400" y1="70200" x2="40400" y2="70200"/>
                        <a14:foregroundMark x1="41000" y1="72600" x2="41000" y2="72600"/>
                        <a14:foregroundMark x1="41000" y1="72600" x2="41000" y2="72600"/>
                        <a14:foregroundMark x1="41600" y1="72600" x2="41600" y2="72600"/>
                        <a14:foregroundMark x1="42200" y1="72600" x2="42200" y2="72600"/>
                        <a14:foregroundMark x1="30800" y1="75000" x2="30800" y2="75000"/>
                        <a14:foregroundMark x1="30800" y1="75000" x2="30800" y2="75000"/>
                        <a14:foregroundMark x1="30800" y1="75000" x2="30800" y2="75000"/>
                        <a14:foregroundMark x1="30800" y1="75000" x2="30800" y2="75000"/>
                        <a14:foregroundMark x1="30800" y1="75000" x2="30800" y2="75000"/>
                        <a14:foregroundMark x1="33200" y1="58800" x2="33200" y2="58800"/>
                        <a14:foregroundMark x1="33200" y1="58800" x2="33200" y2="58800"/>
                        <a14:foregroundMark x1="33200" y1="58800" x2="33200" y2="58800"/>
                        <a14:foregroundMark x1="28400" y1="51000" x2="28400" y2="51000"/>
                        <a14:foregroundMark x1="28400" y1="51000" x2="28400" y2="51000"/>
                        <a14:foregroundMark x1="28400" y1="51000" x2="28400" y2="51000"/>
                        <a14:foregroundMark x1="12200" y1="44400" x2="30200" y2="84600"/>
                        <a14:foregroundMark x1="34400" y1="79200" x2="34400" y2="79200"/>
                        <a14:foregroundMark x1="76400" y1="79800" x2="80000" y2="26400"/>
                        <a14:foregroundMark x1="84400" y1="48000" x2="84400" y2="48000"/>
                        <a14:foregroundMark x1="84400" y1="48000" x2="84400" y2="52200"/>
                        <a14:foregroundMark x1="80600" y1="61800" x2="80600" y2="61800"/>
                        <a14:foregroundMark x1="66200" y1="83400" x2="66200" y2="83400"/>
                        <a14:foregroundMark x1="66200" y1="83400" x2="66200" y2="83400"/>
                        <a14:foregroundMark x1="35000" y1="60000" x2="35000" y2="60000"/>
                        <a14:foregroundMark x1="28400" y1="57600" x2="28400" y2="57600"/>
                        <a14:foregroundMark x1="26000" y1="54000" x2="26000" y2="54000"/>
                        <a14:foregroundMark x1="26000" y1="53400" x2="26000" y2="53400"/>
                        <a14:foregroundMark x1="9200" y1="51000" x2="11600" y2="52800"/>
                        <a14:foregroundMark x1="12200" y1="51000" x2="23000" y2="77400"/>
                        <a14:foregroundMark x1="78200" y1="75000" x2="84400" y2="34200"/>
                        <a14:foregroundMark x1="85600" y1="42000" x2="85600" y2="63000"/>
                        <a14:foregroundMark x1="73400" y1="50400" x2="73400" y2="61800"/>
                        <a14:foregroundMark x1="42200" y1="43200" x2="44600" y2="50400"/>
                        <a14:foregroundMark x1="25400" y1="49800" x2="28400" y2="64200"/>
                        <a14:foregroundMark x1="29600" y1="48000" x2="31400" y2="56400"/>
                        <a14:foregroundMark x1="31400" y1="48600" x2="33200" y2="67200"/>
                        <a14:foregroundMark x1="63800" y1="39600" x2="63800" y2="39600"/>
                        <a14:foregroundMark x1="56000" y1="34800" x2="50600" y2="34200"/>
                        <a14:foregroundMark x1="41000" y1="26400" x2="41000" y2="26400"/>
                        <a14:foregroundMark x1="39200" y1="31200" x2="39200" y2="34800"/>
                        <a14:foregroundMark x1="42200" y1="48600" x2="43400" y2="50400"/>
                        <a14:foregroundMark x1="20000" y1="58800" x2="20000" y2="58800"/>
                        <a14:foregroundMark x1="20600" y1="53400" x2="20600" y2="53400"/>
                        <a14:foregroundMark x1="23600" y1="49200" x2="23600" y2="49200"/>
                        <a14:foregroundMark x1="26600" y1="49200" x2="26600" y2="49200"/>
                        <a14:foregroundMark x1="29600" y1="48000" x2="29600" y2="48000"/>
                        <a14:foregroundMark x1="31400" y1="48000" x2="31400" y2="48000"/>
                        <a14:foregroundMark x1="38600" y1="45000" x2="38600" y2="45000"/>
                        <a14:foregroundMark x1="44000" y1="43200" x2="44000" y2="43200"/>
                        <a14:foregroundMark x1="47000" y1="42000" x2="47000" y2="42000"/>
                        <a14:foregroundMark x1="50600" y1="41400" x2="50600" y2="41400"/>
                        <a14:foregroundMark x1="56000" y1="40800" x2="56000" y2="40800"/>
                        <a14:foregroundMark x1="59000" y1="40800" x2="59000" y2="40800"/>
                        <a14:foregroundMark x1="62600" y1="40800" x2="62600" y2="40800"/>
                        <a14:foregroundMark x1="63200" y1="42600" x2="63200" y2="46200"/>
                        <a14:foregroundMark x1="61400" y1="51600" x2="61400" y2="51600"/>
                        <a14:foregroundMark x1="60800" y1="56400" x2="60800" y2="58200"/>
                        <a14:foregroundMark x1="66200" y1="61200" x2="67400" y2="63000"/>
                        <a14:foregroundMark x1="69200" y1="63600" x2="71600" y2="64200"/>
                        <a14:foregroundMark x1="73400" y1="66600" x2="76400" y2="66600"/>
                        <a14:foregroundMark x1="71600" y1="59400" x2="69800" y2="54000"/>
                        <a14:foregroundMark x1="69200" y1="50400" x2="69200" y2="50400"/>
                        <a14:foregroundMark x1="69200" y1="49200" x2="67400" y2="48600"/>
                        <a14:foregroundMark x1="63200" y1="43800" x2="60800" y2="37800"/>
                        <a14:foregroundMark x1="58400" y1="34800" x2="52400" y2="31200"/>
                        <a14:foregroundMark x1="47600" y1="30000" x2="45200" y2="28800"/>
                        <a14:foregroundMark x1="43400" y1="28200" x2="43400" y2="28200"/>
                        <a14:foregroundMark x1="38600" y1="29400" x2="35600" y2="31200"/>
                        <a14:foregroundMark x1="32000" y1="43800" x2="30800" y2="48600"/>
                        <a14:foregroundMark x1="29600" y1="57000" x2="29000" y2="62400"/>
                        <a14:foregroundMark x1="34400" y1="64800" x2="34400" y2="64800"/>
                        <a14:foregroundMark x1="36200" y1="63600" x2="36800" y2="60000"/>
                        <a14:foregroundMark x1="36800" y1="57000" x2="36800" y2="57000"/>
                        <a14:foregroundMark x1="37400" y1="53400" x2="37400" y2="53400"/>
                        <a14:foregroundMark x1="41000" y1="50400" x2="41000" y2="48600"/>
                        <a14:foregroundMark x1="41600" y1="42600" x2="41600" y2="40800"/>
                        <a14:foregroundMark x1="41600" y1="39000" x2="41600" y2="39000"/>
                        <a14:foregroundMark x1="59000" y1="36600" x2="59000" y2="36600"/>
                        <a14:foregroundMark x1="59600" y1="37200" x2="59600" y2="37200"/>
                        <a14:foregroundMark x1="63200" y1="36600" x2="63200" y2="43200"/>
                        <a14:foregroundMark x1="62600" y1="52800" x2="62600" y2="56400"/>
                        <a14:foregroundMark x1="58400" y1="51000" x2="58400" y2="51000"/>
                        <a14:foregroundMark x1="74600" y1="39000" x2="74600" y2="39000"/>
                        <a14:foregroundMark x1="24800" y1="66600" x2="24800" y2="66600"/>
                        <a14:foregroundMark x1="38600" y1="63600" x2="38600" y2="63600"/>
                        <a14:foregroundMark x1="40400" y1="57000" x2="40400" y2="57000"/>
                        <a14:foregroundMark x1="59600" y1="46800" x2="59600" y2="46800"/>
                        <a14:foregroundMark x1="52400" y1="54000" x2="52400" y2="54000"/>
                        <a14:foregroundMark x1="49400" y1="53400" x2="47600" y2="51600"/>
                        <a14:foregroundMark x1="38000" y1="37800" x2="38000" y2="36000"/>
                        <a14:foregroundMark x1="34400" y1="30600" x2="34400" y2="30600"/>
                        <a14:foregroundMark x1="40400" y1="73800" x2="40400" y2="73800"/>
                        <a14:foregroundMark x1="40400" y1="69600" x2="40400" y2="69600"/>
                        <a14:foregroundMark x1="65600" y1="61800" x2="65600" y2="61800"/>
                        <a14:foregroundMark x1="66200" y1="55200" x2="66200" y2="55200"/>
                        <a14:foregroundMark x1="77000" y1="49800" x2="77000" y2="49800"/>
                        <a14:foregroundMark x1="73400" y1="46200" x2="73400" y2="46200"/>
                        <a14:foregroundMark x1="57200" y1="57000" x2="57200" y2="57000"/>
                        <a14:foregroundMark x1="69200" y1="66600" x2="69200" y2="66600"/>
                        <a14:foregroundMark x1="65000" y1="36600" x2="65000" y2="36600"/>
                        <a14:foregroundMark x1="56600" y1="32400" x2="56600" y2="32400"/>
                        <a14:foregroundMark x1="56600" y1="36600" x2="56600" y2="36600"/>
                        <a14:foregroundMark x1="56600" y1="40800" x2="56600" y2="43200"/>
                        <a14:foregroundMark x1="37400" y1="41400" x2="36800" y2="34200"/>
                        <a14:foregroundMark x1="36800" y1="36600" x2="36800" y2="42000"/>
                        <a14:foregroundMark x1="33200" y1="41400" x2="33200" y2="41400"/>
                        <a14:foregroundMark x1="23600" y1="47400" x2="23600" y2="47400"/>
                        <a14:foregroundMark x1="23600" y1="52200" x2="23600" y2="52200"/>
                        <a14:foregroundMark x1="33800" y1="39000" x2="33200" y2="43800"/>
                        <a14:foregroundMark x1="32600" y1="51600" x2="32600" y2="54600"/>
                        <a14:foregroundMark x1="33200" y1="54600" x2="36800" y2="55200"/>
                        <a14:foregroundMark x1="39800" y1="53400" x2="39800" y2="57600"/>
                        <a14:foregroundMark x1="35000" y1="64800" x2="35000" y2="64800"/>
                        <a14:foregroundMark x1="32600" y1="61200" x2="32600" y2="61200"/>
                        <a14:foregroundMark x1="31400" y1="58800" x2="31400" y2="58800"/>
                        <a14:foregroundMark x1="28400" y1="53400" x2="28400" y2="53400"/>
                        <a14:foregroundMark x1="27800" y1="51000" x2="27800" y2="51000"/>
                        <a14:foregroundMark x1="27800" y1="46800" x2="27800" y2="46800"/>
                        <a14:foregroundMark x1="35600" y1="40800" x2="37400" y2="39600"/>
                        <a14:foregroundMark x1="40400" y1="36600" x2="40400" y2="36600"/>
                        <a14:foregroundMark x1="39800" y1="34200" x2="39800" y2="32400"/>
                        <a14:foregroundMark x1="39800" y1="29400" x2="39800" y2="29400"/>
                        <a14:foregroundMark x1="35600" y1="28200" x2="33200" y2="29400"/>
                        <a14:foregroundMark x1="26000" y1="36600" x2="22400" y2="40800"/>
                        <a14:foregroundMark x1="20000" y1="46800" x2="20000" y2="51000"/>
                        <a14:foregroundMark x1="25400" y1="58800" x2="29600" y2="58200"/>
                        <a14:foregroundMark x1="36800" y1="33600" x2="36800" y2="33600"/>
                        <a14:foregroundMark x1="35600" y1="33600" x2="35600" y2="33600"/>
                        <a14:foregroundMark x1="37400" y1="28200" x2="37400" y2="28200"/>
                        <a14:foregroundMark x1="39200" y1="25800" x2="39200" y2="25800"/>
                        <a14:foregroundMark x1="39800" y1="22800" x2="39800" y2="22800"/>
                        <a14:foregroundMark x1="45800" y1="24000" x2="47600" y2="25200"/>
                        <a14:foregroundMark x1="47600" y1="28800" x2="47600" y2="28800"/>
                        <a14:foregroundMark x1="48200" y1="34800" x2="48200" y2="34800"/>
                        <a14:foregroundMark x1="45800" y1="36600" x2="45800" y2="36600"/>
                        <a14:foregroundMark x1="42200" y1="35400" x2="41600" y2="37200"/>
                        <a14:foregroundMark x1="39800" y1="37200" x2="39800" y2="37200"/>
                        <a14:foregroundMark x1="35600" y1="39000" x2="35600" y2="40800"/>
                        <a14:foregroundMark x1="33800" y1="44400" x2="30800" y2="47400"/>
                        <a14:foregroundMark x1="27800" y1="44400" x2="27800" y2="40200"/>
                        <a14:foregroundMark x1="27800" y1="36600" x2="27800" y2="36600"/>
                        <a14:foregroundMark x1="30200" y1="33000" x2="30800" y2="30600"/>
                        <a14:foregroundMark x1="33800" y1="27600" x2="33800" y2="27600"/>
                        <a14:foregroundMark x1="37400" y1="22800" x2="37400" y2="22800"/>
                        <a14:foregroundMark x1="44000" y1="22800" x2="45800" y2="24000"/>
                        <a14:foregroundMark x1="50600" y1="33600" x2="50000" y2="35400"/>
                        <a14:foregroundMark x1="44000" y1="46800" x2="44000" y2="46800"/>
                        <a14:foregroundMark x1="43400" y1="30600" x2="42200" y2="28800"/>
                        <a14:foregroundMark x1="39200" y1="27000" x2="39200" y2="29400"/>
                        <a14:foregroundMark x1="39200" y1="33600" x2="39200" y2="33600"/>
                        <a14:foregroundMark x1="39800" y1="34800" x2="41000" y2="37800"/>
                        <a14:foregroundMark x1="41600" y1="46200" x2="42200" y2="49800"/>
                        <a14:foregroundMark x1="42200" y1="54600" x2="42200" y2="57600"/>
                        <a14:foregroundMark x1="41000" y1="58200" x2="41600" y2="48600"/>
                        <a14:foregroundMark x1="41600" y1="39600" x2="41600" y2="28800"/>
                        <a14:foregroundMark x1="41600" y1="21600" x2="41600" y2="21600"/>
                        <a14:foregroundMark x1="40400" y1="18000" x2="39200" y2="16200"/>
                        <a14:foregroundMark x1="38000" y1="15000" x2="38000" y2="15000"/>
                        <a14:foregroundMark x1="32000" y1="16200" x2="30800" y2="18600"/>
                        <a14:foregroundMark x1="30800" y1="19200" x2="30800" y2="19200"/>
                        <a14:foregroundMark x1="30800" y1="25800" x2="30800" y2="25800"/>
                        <a14:foregroundMark x1="33200" y1="24600" x2="33200" y2="24600"/>
                        <a14:foregroundMark x1="35600" y1="20400" x2="35600" y2="20400"/>
                        <a14:foregroundMark x1="38600" y1="21600" x2="38600" y2="21600"/>
                        <a14:foregroundMark x1="41600" y1="24000" x2="43400" y2="24600"/>
                        <a14:foregroundMark x1="45200" y1="26400" x2="47000" y2="28800"/>
                        <a14:foregroundMark x1="47600" y1="34200" x2="48800" y2="37800"/>
                        <a14:foregroundMark x1="47000" y1="47400" x2="46400" y2="50400"/>
                        <a14:foregroundMark x1="46400" y1="54000" x2="46400" y2="54000"/>
                        <a14:backgroundMark x1="11600" y1="93600" x2="11600" y2="93600"/>
                        <a14:backgroundMark x1="94600" y1="96600" x2="94600" y2="96600"/>
                        <a14:backgroundMark x1="88600" y1="7600" x2="88600" y2="7600"/>
                        <a14:backgroundMark x1="8600" y1="7000" x2="8600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4937"/>
            <a:ext cx="1582759" cy="165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592" y="1219398"/>
            <a:ext cx="1603772" cy="14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1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757 L -0.55885 0.3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1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1" y="64296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627784" y="3501005"/>
            <a:ext cx="3672408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Здесь машину не грузи,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Не паркуй, не тормози.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Этот знак всем говорит: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"Тот не прав, кто здесь стоит!"</a:t>
            </a:r>
            <a:endParaRPr lang="ru-RU" sz="218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9" t="7680" r="6143" b="7075"/>
          <a:stretch/>
        </p:blipFill>
        <p:spPr bwMode="auto">
          <a:xfrm>
            <a:off x="4458289" y="1074937"/>
            <a:ext cx="1431954" cy="14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04hl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900592" y="6109485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569" y="1050231"/>
            <a:ext cx="16033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25" b="99275" l="487" r="100000">
                        <a14:foregroundMark x1="39659" y1="49517" x2="39659" y2="49517"/>
                        <a14:foregroundMark x1="39659" y1="49275" x2="39659" y2="49275"/>
                        <a14:foregroundMark x1="40876" y1="43720" x2="79805" y2="56039"/>
                        <a14:foregroundMark x1="54258" y1="43237" x2="81509" y2="47826"/>
                        <a14:foregroundMark x1="41849" y1="44444" x2="22628" y2="57729"/>
                        <a14:foregroundMark x1="23114" y1="57005" x2="21168" y2="43237"/>
                        <a14:backgroundMark x1="14112" y1="3382" x2="14112" y2="3382"/>
                        <a14:backgroundMark x1="94161" y1="6280" x2="94161" y2="6280"/>
                        <a14:backgroundMark x1="89781" y1="93720" x2="89781" y2="93720"/>
                        <a14:backgroundMark x1="13625" y1="88647" x2="13625" y2="8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43842"/>
            <a:ext cx="1656184" cy="15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303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0.09144 L -0.16424 0.364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1" y="64296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627784" y="3501005"/>
            <a:ext cx="3672408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Здесь наземный переход,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Ходит целый день народ.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Ты, водитель, не грусти,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Пешехода пропусти!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9" t="7680" r="6143" b="7075"/>
          <a:stretch/>
        </p:blipFill>
        <p:spPr bwMode="auto">
          <a:xfrm>
            <a:off x="4355976" y="1093677"/>
            <a:ext cx="1431954" cy="14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04hl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900592" y="6109485"/>
            <a:ext cx="609600" cy="6096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725" b="99275" l="487" r="100000">
                        <a14:foregroundMark x1="39659" y1="49517" x2="39659" y2="49517"/>
                        <a14:foregroundMark x1="39659" y1="49275" x2="39659" y2="49275"/>
                        <a14:foregroundMark x1="40876" y1="43720" x2="79805" y2="56039"/>
                        <a14:foregroundMark x1="54258" y1="43237" x2="81509" y2="47826"/>
                        <a14:foregroundMark x1="41849" y1="44444" x2="22628" y2="57729"/>
                        <a14:foregroundMark x1="23114" y1="57005" x2="21168" y2="43237"/>
                        <a14:backgroundMark x1="14112" y1="3382" x2="14112" y2="3382"/>
                        <a14:backgroundMark x1="94161" y1="6280" x2="94161" y2="6280"/>
                        <a14:backgroundMark x1="89781" y1="93720" x2="89781" y2="93720"/>
                        <a14:backgroundMark x1="13625" y1="88647" x2="13625" y2="8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260" y="1074937"/>
            <a:ext cx="1656184" cy="15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7" t="5013" r="4927" b="5253"/>
          <a:stretch/>
        </p:blipFill>
        <p:spPr bwMode="auto">
          <a:xfrm>
            <a:off x="6228184" y="1093677"/>
            <a:ext cx="1440160" cy="14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146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6597 L -0.38542 0.38056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1" y="64296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83768" y="3501005"/>
            <a:ext cx="3816424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Знак любителей обгона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Объявляет вне закона.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этом месте, сразу ясно,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Обгонять других опасно!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25" b="99275" l="487" r="100000">
                        <a14:foregroundMark x1="39659" y1="49517" x2="39659" y2="49517"/>
                        <a14:foregroundMark x1="39659" y1="49275" x2="39659" y2="49275"/>
                        <a14:foregroundMark x1="40876" y1="43720" x2="79805" y2="56039"/>
                        <a14:foregroundMark x1="54258" y1="43237" x2="81509" y2="47826"/>
                        <a14:foregroundMark x1="41849" y1="44444" x2="22628" y2="57729"/>
                        <a14:foregroundMark x1="23114" y1="57005" x2="21168" y2="43237"/>
                        <a14:foregroundMark x1="37186" y1="51508" x2="55025" y2="55528"/>
                        <a14:backgroundMark x1="14112" y1="3382" x2="14112" y2="3382"/>
                        <a14:backgroundMark x1="94161" y1="6280" x2="94161" y2="6280"/>
                        <a14:backgroundMark x1="89781" y1="93720" x2="89781" y2="93720"/>
                        <a14:backgroundMark x1="13625" y1="88647" x2="13625" y2="8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32641"/>
            <a:ext cx="1656184" cy="16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500" b="100000" l="1000" r="100000">
                        <a14:foregroundMark x1="30750" y1="18750" x2="47250" y2="65500"/>
                        <a14:foregroundMark x1="47750" y1="65500" x2="80500" y2="29000"/>
                        <a14:foregroundMark x1="80500" y1="29000" x2="26500" y2="20000"/>
                        <a14:foregroundMark x1="26500" y1="20000" x2="26000" y2="60750"/>
                        <a14:foregroundMark x1="26500" y1="60750" x2="48750" y2="62750"/>
                        <a14:foregroundMark x1="49750" y1="67750" x2="53500" y2="87750"/>
                        <a14:foregroundMark x1="59250" y1="84000" x2="81250" y2="36500"/>
                        <a14:foregroundMark x1="79000" y1="34750" x2="66750" y2="63500"/>
                        <a14:foregroundMark x1="63500" y1="69750" x2="60500" y2="78250"/>
                        <a14:foregroundMark x1="57750" y1="73000" x2="71500" y2="56500"/>
                        <a14:foregroundMark x1="51500" y1="40000" x2="52000" y2="37000"/>
                        <a14:foregroundMark x1="53000" y1="37000" x2="80000" y2="24750"/>
                        <a14:foregroundMark x1="50500" y1="35250" x2="50500" y2="35250"/>
                        <a14:foregroundMark x1="28750" y1="59750" x2="48250" y2="79750"/>
                        <a14:foregroundMark x1="61000" y1="85750" x2="84750" y2="61750"/>
                        <a14:foregroundMark x1="84250" y1="60750" x2="82250" y2="37500"/>
                        <a14:foregroundMark x1="65750" y1="38000" x2="62500" y2="51250"/>
                        <a14:foregroundMark x1="33500" y1="18750" x2="66750" y2="23750"/>
                        <a14:foregroundMark x1="35500" y1="16750" x2="66250" y2="15750"/>
                        <a14:foregroundMark x1="25000" y1="23000" x2="12250" y2="50250"/>
                        <a14:foregroundMark x1="12750" y1="52250" x2="39250" y2="80250"/>
                        <a14:foregroundMark x1="16500" y1="59250" x2="31250" y2="81500"/>
                        <a14:foregroundMark x1="31250" y1="43750" x2="34000" y2="47000"/>
                        <a14:foregroundMark x1="48250" y1="28000" x2="51000" y2="56000"/>
                        <a14:foregroundMark x1="60000" y1="43750" x2="60000" y2="62750"/>
                        <a14:foregroundMark x1="41250" y1="31500" x2="41250" y2="31500"/>
                        <a14:foregroundMark x1="42500" y1="82500" x2="45500" y2="83000"/>
                        <a14:foregroundMark x1="39370" y1="24147" x2="64042" y2="70866"/>
                        <a14:foregroundMark x1="69554" y1="70866" x2="81890" y2="59843"/>
                        <a14:foregroundMark x1="30971" y1="29659" x2="33071" y2="46194"/>
                        <a14:backgroundMark x1="14750" y1="14750" x2="14750" y2="14750"/>
                        <a14:backgroundMark x1="90750" y1="11000" x2="90750" y2="11000"/>
                        <a14:backgroundMark x1="86000" y1="87750" x2="86000" y2="87750"/>
                        <a14:backgroundMark x1="18000" y1="91000" x2="1800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261" y="999101"/>
            <a:ext cx="1586668" cy="15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" b="98500" l="0" r="100000">
                        <a14:foregroundMark x1="47000" y1="46000" x2="46000" y2="69500"/>
                        <a14:foregroundMark x1="48500" y1="38000" x2="55000" y2="46500"/>
                        <a14:backgroundMark x1="15000" y1="9500" x2="15000" y2="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1905000" cy="17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573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125 L -0.17309 0.3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64440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Знак водителей стращает,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Въезд машинам запрещает!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Не пытайтесь сгоряча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Ехать мимо кирпича!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25" b="99275" l="487" r="100000">
                        <a14:foregroundMark x1="39659" y1="49517" x2="39659" y2="49517"/>
                        <a14:foregroundMark x1="39659" y1="49275" x2="39659" y2="49275"/>
                        <a14:foregroundMark x1="40876" y1="43720" x2="79805" y2="56039"/>
                        <a14:foregroundMark x1="54258" y1="43237" x2="81509" y2="47826"/>
                        <a14:foregroundMark x1="41849" y1="44444" x2="22628" y2="57729"/>
                        <a14:foregroundMark x1="23114" y1="57005" x2="21168" y2="43237"/>
                        <a14:foregroundMark x1="33417" y1="56784" x2="87940" y2="53015"/>
                        <a14:backgroundMark x1="14112" y1="3382" x2="14112" y2="3382"/>
                        <a14:backgroundMark x1="94161" y1="6280" x2="94161" y2="6280"/>
                        <a14:backgroundMark x1="89781" y1="93720" x2="89781" y2="93720"/>
                        <a14:backgroundMark x1="13625" y1="88647" x2="13625" y2="8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32641"/>
            <a:ext cx="1656184" cy="16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40104" y="1074937"/>
            <a:ext cx="1359410" cy="134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172" b="98828" l="0" r="100000">
                        <a14:foregroundMark x1="50781" y1="80469" x2="50781" y2="80469"/>
                        <a14:foregroundMark x1="50781" y1="80469" x2="50781" y2="80469"/>
                        <a14:foregroundMark x1="50781" y1="80469" x2="55078" y2="78125"/>
                        <a14:foregroundMark x1="60547" y1="76172" x2="60547" y2="76172"/>
                        <a14:foregroundMark x1="61719" y1="76172" x2="61719" y2="76172"/>
                        <a14:foregroundMark x1="61719" y1="75781" x2="61719" y2="75781"/>
                        <a14:foregroundMark x1="71484" y1="76953" x2="73047" y2="78125"/>
                        <a14:foregroundMark x1="30078" y1="79688" x2="59375" y2="71484"/>
                        <a14:foregroundMark x1="56250" y1="71484" x2="73438" y2="82031"/>
                        <a14:foregroundMark x1="70703" y1="75000" x2="77734" y2="82031"/>
                        <a14:backgroundMark x1="17969" y1="14844" x2="17969" y2="14844"/>
                        <a14:backgroundMark x1="91406" y1="17578" x2="91406" y2="17578"/>
                        <a14:backgroundMark x1="42969" y1="17578" x2="38672" y2="2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738" y="838434"/>
            <a:ext cx="1969084" cy="163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03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10695 L -0.38177 0.4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1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5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868" y="644401"/>
            <a:ext cx="7992888" cy="57160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200000" scaled="0"/>
          </a:gra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68" y="644401"/>
            <a:ext cx="1701392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1" y="494449"/>
            <a:ext cx="505984" cy="11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0190"/>
            <a:ext cx="2305648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77" y="5008182"/>
            <a:ext cx="5064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94919" y="5703761"/>
            <a:ext cx="864096" cy="48655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461050" y="3501005"/>
            <a:ext cx="3816424" cy="1944217"/>
          </a:xfrm>
          <a:prstGeom prst="wedgeRoundRectCallout">
            <a:avLst>
              <a:gd name="adj1" fmla="val 67691"/>
              <a:gd name="adj2" fmla="val 144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В дождь и в ясную погоду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Здесь не ходят пешеходы.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Говорит им знак одно:</a:t>
            </a:r>
          </a:p>
          <a:p>
            <a:pPr lvl="0" algn="ctr"/>
            <a:r>
              <a:rPr lang="ru-RU" sz="2400" dirty="0">
                <a:solidFill>
                  <a:srgbClr val="4E67C8">
                    <a:lumMod val="50000"/>
                  </a:srgbClr>
                </a:solidFill>
              </a:rPr>
              <a:t>"Вам ходить запрещено!"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25" b="99275" l="487" r="100000">
                        <a14:foregroundMark x1="39659" y1="49517" x2="39659" y2="49517"/>
                        <a14:foregroundMark x1="39659" y1="49275" x2="39659" y2="49275"/>
                        <a14:foregroundMark x1="40876" y1="43720" x2="79805" y2="56039"/>
                        <a14:foregroundMark x1="54258" y1="43237" x2="81509" y2="47826"/>
                        <a14:foregroundMark x1="41849" y1="44444" x2="22628" y2="57729"/>
                        <a14:foregroundMark x1="23114" y1="57005" x2="21168" y2="43237"/>
                        <a14:foregroundMark x1="25377" y1="54271" x2="63568" y2="54774"/>
                        <a14:backgroundMark x1="14112" y1="3382" x2="14112" y2="3382"/>
                        <a14:backgroundMark x1="94161" y1="6280" x2="94161" y2="6280"/>
                        <a14:backgroundMark x1="89781" y1="93720" x2="89781" y2="93720"/>
                        <a14:backgroundMark x1="13625" y1="88647" x2="13625" y2="8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32641"/>
            <a:ext cx="1656184" cy="16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256" y="1132433"/>
            <a:ext cx="13287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033"/>
            <a:ext cx="17319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489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0.10093 L -0.58299 0.4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361</Words>
  <Application>Microsoft Office PowerPoint</Application>
  <PresentationFormat>Экран (4:3)</PresentationFormat>
  <Paragraphs>85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Конкурс « Безопасность и здоровье»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65</cp:revision>
  <dcterms:created xsi:type="dcterms:W3CDTF">2013-05-04T18:50:24Z</dcterms:created>
  <dcterms:modified xsi:type="dcterms:W3CDTF">2015-03-07T16:23:29Z</dcterms:modified>
</cp:coreProperties>
</file>