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9" r:id="rId3"/>
    <p:sldId id="258" r:id="rId4"/>
    <p:sldId id="25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58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2F6C1-A375-4795-BB53-7F9DD2B7CCFC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3785E-72B5-4917-97BB-CDB4A7E521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13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3785E-72B5-4917-97BB-CDB4A7E521A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C48F20-164A-4602-9604-A65BC75E4984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7EAF28-1F36-4B73-8D63-9192491BBB9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6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2849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Вопросы знатокам ПДД</a:t>
            </a:r>
            <a:endParaRPr lang="ru-RU" sz="7200" b="1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339752" y="260648"/>
            <a:ext cx="658822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350" marR="0" lvl="0" indent="-63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Интерактивный кроссворд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16624"/>
          </a:xfrm>
        </p:spPr>
        <p:txBody>
          <a:bodyPr>
            <a:normAutofit lnSpcReduction="10000"/>
          </a:bodyPr>
          <a:lstStyle/>
          <a:p>
            <a:pPr marL="92075" indent="3175" algn="ctr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Здравствуйте, уважаемые знатоки правил дорожного движения!</a:t>
            </a:r>
          </a:p>
          <a:p>
            <a:pPr marL="92075" indent="3175" algn="ctr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 предлагаем вам ответить на вопросы нашего кроссворда.</a:t>
            </a:r>
          </a:p>
          <a:p>
            <a:pPr marL="92075" indent="3175">
              <a:buNone/>
            </a:pPr>
            <a:endParaRPr lang="ru-RU" sz="2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92075" indent="3175" algn="ctr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Для того, чтобы увидеть вопрос, необходимо кликнуть по стрелке </a:t>
            </a:r>
          </a:p>
          <a:p>
            <a:pPr marL="92075" indent="3175" algn="ctr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 номером вопроса.</a:t>
            </a:r>
          </a:p>
          <a:p>
            <a:pPr marL="92075" indent="3175" algn="ctr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Повторное нажатие на стрелку откроет вам правильный ответ.</a:t>
            </a:r>
          </a:p>
          <a:p>
            <a:pPr>
              <a:buNone/>
            </a:pPr>
            <a:endParaRPr lang="ru-RU" sz="2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Удачи!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Куб 78"/>
          <p:cNvSpPr/>
          <p:nvPr/>
        </p:nvSpPr>
        <p:spPr>
          <a:xfrm>
            <a:off x="3428992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</a:p>
        </p:txBody>
      </p:sp>
      <p:sp>
        <p:nvSpPr>
          <p:cNvPr id="72" name="Куб 71"/>
          <p:cNvSpPr/>
          <p:nvPr/>
        </p:nvSpPr>
        <p:spPr>
          <a:xfrm>
            <a:off x="2143108" y="92867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Д</a:t>
            </a:r>
          </a:p>
        </p:txBody>
      </p:sp>
      <p:sp>
        <p:nvSpPr>
          <p:cNvPr id="71" name="Куб 70"/>
          <p:cNvSpPr/>
          <p:nvPr/>
        </p:nvSpPr>
        <p:spPr>
          <a:xfrm>
            <a:off x="2571736" y="92867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</a:t>
            </a:r>
          </a:p>
        </p:txBody>
      </p:sp>
      <p:sp>
        <p:nvSpPr>
          <p:cNvPr id="54" name="Куб 53"/>
          <p:cNvSpPr/>
          <p:nvPr/>
        </p:nvSpPr>
        <p:spPr>
          <a:xfrm>
            <a:off x="3000364" y="92867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55" name="Куб 54"/>
          <p:cNvSpPr/>
          <p:nvPr/>
        </p:nvSpPr>
        <p:spPr>
          <a:xfrm>
            <a:off x="3428992" y="92867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</a:t>
            </a:r>
          </a:p>
        </p:txBody>
      </p:sp>
      <p:sp>
        <p:nvSpPr>
          <p:cNvPr id="61" name="Куб 60"/>
          <p:cNvSpPr/>
          <p:nvPr/>
        </p:nvSpPr>
        <p:spPr>
          <a:xfrm>
            <a:off x="6000760" y="135729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</a:p>
        </p:txBody>
      </p:sp>
      <p:sp>
        <p:nvSpPr>
          <p:cNvPr id="53" name="Куб 52"/>
          <p:cNvSpPr/>
          <p:nvPr/>
        </p:nvSpPr>
        <p:spPr>
          <a:xfrm>
            <a:off x="6429388" y="135729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60" name="Куб 59"/>
          <p:cNvSpPr/>
          <p:nvPr/>
        </p:nvSpPr>
        <p:spPr>
          <a:xfrm>
            <a:off x="6858016" y="135729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</a:p>
        </p:txBody>
      </p:sp>
      <p:sp>
        <p:nvSpPr>
          <p:cNvPr id="59" name="Куб 58"/>
          <p:cNvSpPr/>
          <p:nvPr/>
        </p:nvSpPr>
        <p:spPr>
          <a:xfrm>
            <a:off x="7286644" y="135729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Ц</a:t>
            </a:r>
          </a:p>
        </p:txBody>
      </p:sp>
      <p:sp>
        <p:nvSpPr>
          <p:cNvPr id="69" name="Куб 68"/>
          <p:cNvSpPr/>
          <p:nvPr/>
        </p:nvSpPr>
        <p:spPr>
          <a:xfrm>
            <a:off x="6429388" y="607220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70" name="Куб 69"/>
          <p:cNvSpPr/>
          <p:nvPr/>
        </p:nvSpPr>
        <p:spPr>
          <a:xfrm>
            <a:off x="6429388" y="564357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</a:p>
        </p:txBody>
      </p:sp>
      <p:sp>
        <p:nvSpPr>
          <p:cNvPr id="68" name="Куб 67"/>
          <p:cNvSpPr/>
          <p:nvPr/>
        </p:nvSpPr>
        <p:spPr>
          <a:xfrm>
            <a:off x="3857620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51" name="Куб 50"/>
          <p:cNvSpPr/>
          <p:nvPr/>
        </p:nvSpPr>
        <p:spPr>
          <a:xfrm>
            <a:off x="4286248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</a:p>
        </p:txBody>
      </p:sp>
      <p:sp>
        <p:nvSpPr>
          <p:cNvPr id="58" name="Куб 57"/>
          <p:cNvSpPr/>
          <p:nvPr/>
        </p:nvSpPr>
        <p:spPr>
          <a:xfrm>
            <a:off x="4714876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</a:t>
            </a:r>
          </a:p>
        </p:txBody>
      </p:sp>
      <p:sp>
        <p:nvSpPr>
          <p:cNvPr id="57" name="Куб 56"/>
          <p:cNvSpPr/>
          <p:nvPr/>
        </p:nvSpPr>
        <p:spPr>
          <a:xfrm>
            <a:off x="5143504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65" name="Куб 64"/>
          <p:cNvSpPr/>
          <p:nvPr/>
        </p:nvSpPr>
        <p:spPr>
          <a:xfrm>
            <a:off x="5572132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</a:p>
        </p:txBody>
      </p:sp>
      <p:sp>
        <p:nvSpPr>
          <p:cNvPr id="27" name="Куб 26"/>
          <p:cNvSpPr/>
          <p:nvPr/>
        </p:nvSpPr>
        <p:spPr>
          <a:xfrm>
            <a:off x="6000760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Т</a:t>
            </a:r>
          </a:p>
        </p:txBody>
      </p:sp>
      <p:sp>
        <p:nvSpPr>
          <p:cNvPr id="21" name="Куб 20"/>
          <p:cNvSpPr/>
          <p:nvPr/>
        </p:nvSpPr>
        <p:spPr>
          <a:xfrm>
            <a:off x="8143900" y="4786322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42" name="Куб 41"/>
          <p:cNvSpPr/>
          <p:nvPr/>
        </p:nvSpPr>
        <p:spPr>
          <a:xfrm>
            <a:off x="8143900" y="435769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</a:p>
        </p:txBody>
      </p:sp>
      <p:sp>
        <p:nvSpPr>
          <p:cNvPr id="47" name="Куб 46"/>
          <p:cNvSpPr/>
          <p:nvPr/>
        </p:nvSpPr>
        <p:spPr>
          <a:xfrm>
            <a:off x="8143900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Щ</a:t>
            </a:r>
          </a:p>
        </p:txBody>
      </p:sp>
      <p:sp>
        <p:nvSpPr>
          <p:cNvPr id="48" name="Куб 47"/>
          <p:cNvSpPr/>
          <p:nvPr/>
        </p:nvSpPr>
        <p:spPr>
          <a:xfrm>
            <a:off x="8143900" y="350043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Ю</a:t>
            </a:r>
          </a:p>
        </p:txBody>
      </p:sp>
      <p:sp>
        <p:nvSpPr>
          <p:cNvPr id="49" name="Куб 48"/>
          <p:cNvSpPr/>
          <p:nvPr/>
        </p:nvSpPr>
        <p:spPr>
          <a:xfrm>
            <a:off x="8143900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</a:p>
        </p:txBody>
      </p:sp>
      <p:sp>
        <p:nvSpPr>
          <p:cNvPr id="50" name="Куб 49"/>
          <p:cNvSpPr/>
          <p:nvPr/>
        </p:nvSpPr>
        <p:spPr>
          <a:xfrm>
            <a:off x="8143900" y="2643182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Щ</a:t>
            </a:r>
          </a:p>
        </p:txBody>
      </p:sp>
      <p:sp>
        <p:nvSpPr>
          <p:cNvPr id="35" name="Куб 34"/>
          <p:cNvSpPr/>
          <p:nvPr/>
        </p:nvSpPr>
        <p:spPr>
          <a:xfrm>
            <a:off x="3428992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</a:p>
        </p:txBody>
      </p:sp>
      <p:sp>
        <p:nvSpPr>
          <p:cNvPr id="36" name="Куб 35"/>
          <p:cNvSpPr/>
          <p:nvPr/>
        </p:nvSpPr>
        <p:spPr>
          <a:xfrm>
            <a:off x="3857620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37" name="Куб 36"/>
          <p:cNvSpPr/>
          <p:nvPr/>
        </p:nvSpPr>
        <p:spPr>
          <a:xfrm>
            <a:off x="4286248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38" name="Куб 37"/>
          <p:cNvSpPr/>
          <p:nvPr/>
        </p:nvSpPr>
        <p:spPr>
          <a:xfrm>
            <a:off x="4714876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39" name="Куб 38"/>
          <p:cNvSpPr/>
          <p:nvPr/>
        </p:nvSpPr>
        <p:spPr>
          <a:xfrm>
            <a:off x="5143504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С</a:t>
            </a:r>
          </a:p>
        </p:txBody>
      </p:sp>
      <p:sp>
        <p:nvSpPr>
          <p:cNvPr id="40" name="Куб 39"/>
          <p:cNvSpPr/>
          <p:nvPr/>
        </p:nvSpPr>
        <p:spPr>
          <a:xfrm>
            <a:off x="5572132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Т</a:t>
            </a:r>
          </a:p>
        </p:txBody>
      </p:sp>
      <p:sp>
        <p:nvSpPr>
          <p:cNvPr id="41" name="Куб 40"/>
          <p:cNvSpPr/>
          <p:nvPr/>
        </p:nvSpPr>
        <p:spPr>
          <a:xfrm>
            <a:off x="6000760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26" name="Куб 25"/>
          <p:cNvSpPr/>
          <p:nvPr/>
        </p:nvSpPr>
        <p:spPr>
          <a:xfrm>
            <a:off x="7715272" y="135729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28" name="Куб 27"/>
          <p:cNvSpPr/>
          <p:nvPr/>
        </p:nvSpPr>
        <p:spPr>
          <a:xfrm>
            <a:off x="6429388" y="521495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Н</a:t>
            </a:r>
          </a:p>
        </p:txBody>
      </p:sp>
      <p:sp>
        <p:nvSpPr>
          <p:cNvPr id="29" name="Куб 28"/>
          <p:cNvSpPr/>
          <p:nvPr/>
        </p:nvSpPr>
        <p:spPr>
          <a:xfrm>
            <a:off x="6429388" y="4786322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33" name="Куб 32"/>
          <p:cNvSpPr/>
          <p:nvPr/>
        </p:nvSpPr>
        <p:spPr>
          <a:xfrm>
            <a:off x="6429388" y="435769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Ж</a:t>
            </a:r>
          </a:p>
        </p:txBody>
      </p:sp>
      <p:sp>
        <p:nvSpPr>
          <p:cNvPr id="32" name="Куб 31"/>
          <p:cNvSpPr/>
          <p:nvPr/>
        </p:nvSpPr>
        <p:spPr>
          <a:xfrm>
            <a:off x="6429388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31" name="Куб 30"/>
          <p:cNvSpPr/>
          <p:nvPr/>
        </p:nvSpPr>
        <p:spPr>
          <a:xfrm>
            <a:off x="6429388" y="350043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5" name="Куб 4"/>
          <p:cNvSpPr/>
          <p:nvPr/>
        </p:nvSpPr>
        <p:spPr>
          <a:xfrm>
            <a:off x="3857620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</a:p>
        </p:txBody>
      </p:sp>
      <p:sp>
        <p:nvSpPr>
          <p:cNvPr id="12" name="Куб 11"/>
          <p:cNvSpPr/>
          <p:nvPr/>
        </p:nvSpPr>
        <p:spPr>
          <a:xfrm>
            <a:off x="4286248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</a:p>
        </p:txBody>
      </p:sp>
      <p:sp>
        <p:nvSpPr>
          <p:cNvPr id="13" name="Куб 12"/>
          <p:cNvSpPr/>
          <p:nvPr/>
        </p:nvSpPr>
        <p:spPr>
          <a:xfrm>
            <a:off x="4714876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Т</a:t>
            </a:r>
          </a:p>
        </p:txBody>
      </p:sp>
      <p:sp>
        <p:nvSpPr>
          <p:cNvPr id="14" name="Куб 13"/>
          <p:cNvSpPr/>
          <p:nvPr/>
        </p:nvSpPr>
        <p:spPr>
          <a:xfrm>
            <a:off x="5143504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</a:t>
            </a:r>
          </a:p>
        </p:txBody>
      </p:sp>
      <p:sp>
        <p:nvSpPr>
          <p:cNvPr id="15" name="Куб 14"/>
          <p:cNvSpPr/>
          <p:nvPr/>
        </p:nvSpPr>
        <p:spPr>
          <a:xfrm>
            <a:off x="5572132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Куб 15"/>
          <p:cNvSpPr/>
          <p:nvPr/>
        </p:nvSpPr>
        <p:spPr>
          <a:xfrm>
            <a:off x="6000760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</a:t>
            </a:r>
          </a:p>
        </p:txBody>
      </p:sp>
      <p:sp>
        <p:nvSpPr>
          <p:cNvPr id="17" name="Куб 16"/>
          <p:cNvSpPr/>
          <p:nvPr/>
        </p:nvSpPr>
        <p:spPr>
          <a:xfrm>
            <a:off x="6429388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18" name="Куб 17"/>
          <p:cNvSpPr/>
          <p:nvPr/>
        </p:nvSpPr>
        <p:spPr>
          <a:xfrm>
            <a:off x="6858016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З</a:t>
            </a:r>
          </a:p>
        </p:txBody>
      </p:sp>
      <p:sp>
        <p:nvSpPr>
          <p:cNvPr id="19" name="Куб 18"/>
          <p:cNvSpPr/>
          <p:nvPr/>
        </p:nvSpPr>
        <p:spPr>
          <a:xfrm>
            <a:off x="7286644" y="307181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Д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4" name="Куб 33"/>
          <p:cNvSpPr/>
          <p:nvPr/>
        </p:nvSpPr>
        <p:spPr>
          <a:xfrm>
            <a:off x="6429388" y="2643182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</a:p>
        </p:txBody>
      </p:sp>
      <p:sp>
        <p:nvSpPr>
          <p:cNvPr id="30" name="Куб 29"/>
          <p:cNvSpPr/>
          <p:nvPr/>
        </p:nvSpPr>
        <p:spPr>
          <a:xfrm>
            <a:off x="6429388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Куб 24"/>
          <p:cNvSpPr/>
          <p:nvPr/>
        </p:nvSpPr>
        <p:spPr>
          <a:xfrm>
            <a:off x="6858016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24" name="Куб 23"/>
          <p:cNvSpPr/>
          <p:nvPr/>
        </p:nvSpPr>
        <p:spPr>
          <a:xfrm>
            <a:off x="7286644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Н</a:t>
            </a:r>
          </a:p>
        </p:txBody>
      </p:sp>
      <p:sp>
        <p:nvSpPr>
          <p:cNvPr id="23" name="Куб 22"/>
          <p:cNvSpPr/>
          <p:nvPr/>
        </p:nvSpPr>
        <p:spPr>
          <a:xfrm>
            <a:off x="7715272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</a:p>
        </p:txBody>
      </p:sp>
      <p:sp>
        <p:nvSpPr>
          <p:cNvPr id="22" name="Куб 21"/>
          <p:cNvSpPr/>
          <p:nvPr/>
        </p:nvSpPr>
        <p:spPr>
          <a:xfrm>
            <a:off x="8143900" y="2214554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</p:txBody>
      </p:sp>
      <p:sp>
        <p:nvSpPr>
          <p:cNvPr id="46" name="Куб 45"/>
          <p:cNvSpPr/>
          <p:nvPr/>
        </p:nvSpPr>
        <p:spPr>
          <a:xfrm>
            <a:off x="8143900" y="178592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45" name="Куб 44"/>
          <p:cNvSpPr/>
          <p:nvPr/>
        </p:nvSpPr>
        <p:spPr>
          <a:xfrm>
            <a:off x="8143900" y="135729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</a:p>
        </p:txBody>
      </p:sp>
      <p:sp>
        <p:nvSpPr>
          <p:cNvPr id="44" name="Куб 43"/>
          <p:cNvSpPr/>
          <p:nvPr/>
        </p:nvSpPr>
        <p:spPr>
          <a:xfrm>
            <a:off x="8143900" y="92867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</a:p>
        </p:txBody>
      </p:sp>
      <p:sp>
        <p:nvSpPr>
          <p:cNvPr id="43" name="Куб 42"/>
          <p:cNvSpPr/>
          <p:nvPr/>
        </p:nvSpPr>
        <p:spPr>
          <a:xfrm>
            <a:off x="8143900" y="500042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З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" name="Куб 55"/>
          <p:cNvSpPr/>
          <p:nvPr/>
        </p:nvSpPr>
        <p:spPr>
          <a:xfrm>
            <a:off x="3857620" y="92867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Г</a:t>
            </a:r>
          </a:p>
        </p:txBody>
      </p:sp>
      <p:sp>
        <p:nvSpPr>
          <p:cNvPr id="62" name="Куб 61"/>
          <p:cNvSpPr/>
          <p:nvPr/>
        </p:nvSpPr>
        <p:spPr>
          <a:xfrm>
            <a:off x="4286248" y="178592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7" name="Куб 66"/>
          <p:cNvSpPr/>
          <p:nvPr/>
        </p:nvSpPr>
        <p:spPr>
          <a:xfrm>
            <a:off x="6858016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Т</a:t>
            </a:r>
          </a:p>
        </p:txBody>
      </p:sp>
      <p:sp>
        <p:nvSpPr>
          <p:cNvPr id="66" name="Куб 65"/>
          <p:cNvSpPr/>
          <p:nvPr/>
        </p:nvSpPr>
        <p:spPr>
          <a:xfrm>
            <a:off x="7286644" y="3929066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3" name="Куб 62"/>
          <p:cNvSpPr/>
          <p:nvPr/>
        </p:nvSpPr>
        <p:spPr>
          <a:xfrm>
            <a:off x="4286248" y="1357298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4" name="Куб 63"/>
          <p:cNvSpPr/>
          <p:nvPr/>
        </p:nvSpPr>
        <p:spPr>
          <a:xfrm>
            <a:off x="4286248" y="928670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</a:p>
        </p:txBody>
      </p:sp>
      <p:sp>
        <p:nvSpPr>
          <p:cNvPr id="52" name="Куб 51"/>
          <p:cNvSpPr/>
          <p:nvPr/>
        </p:nvSpPr>
        <p:spPr>
          <a:xfrm>
            <a:off x="4286248" y="500042"/>
            <a:ext cx="571504" cy="571504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З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7" name="Стрелка вниз 76"/>
          <p:cNvSpPr/>
          <p:nvPr/>
        </p:nvSpPr>
        <p:spPr>
          <a:xfrm>
            <a:off x="6012160" y="980728"/>
            <a:ext cx="500066" cy="50006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4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3" name="Стрелка вниз 72"/>
          <p:cNvSpPr/>
          <p:nvPr/>
        </p:nvSpPr>
        <p:spPr>
          <a:xfrm>
            <a:off x="8172400" y="188640"/>
            <a:ext cx="500066" cy="50006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4" name="Стрелка вниз 73"/>
          <p:cNvSpPr/>
          <p:nvPr/>
        </p:nvSpPr>
        <p:spPr>
          <a:xfrm>
            <a:off x="4286248" y="142852"/>
            <a:ext cx="500066" cy="50006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5" name="Стрелка вниз 74"/>
          <p:cNvSpPr/>
          <p:nvPr/>
        </p:nvSpPr>
        <p:spPr>
          <a:xfrm>
            <a:off x="3491880" y="1844824"/>
            <a:ext cx="500066" cy="50006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6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6" name="Стрелка вниз 75"/>
          <p:cNvSpPr/>
          <p:nvPr/>
        </p:nvSpPr>
        <p:spPr>
          <a:xfrm>
            <a:off x="6429388" y="1928802"/>
            <a:ext cx="500066" cy="50006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8" name="Стрелка вниз 77"/>
          <p:cNvSpPr/>
          <p:nvPr/>
        </p:nvSpPr>
        <p:spPr>
          <a:xfrm>
            <a:off x="3419872" y="3645024"/>
            <a:ext cx="500066" cy="428058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0" name="Стрелка вниз 79"/>
          <p:cNvSpPr/>
          <p:nvPr/>
        </p:nvSpPr>
        <p:spPr>
          <a:xfrm>
            <a:off x="2195736" y="548680"/>
            <a:ext cx="500066" cy="50006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1" name="Стрелка вниз 80"/>
          <p:cNvSpPr/>
          <p:nvPr/>
        </p:nvSpPr>
        <p:spPr>
          <a:xfrm>
            <a:off x="3851920" y="2852936"/>
            <a:ext cx="500066" cy="432048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395536" y="5013176"/>
            <a:ext cx="6336704" cy="114300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Скопление на дороге транспортных средств, движущихся со средней скоростью, значительно меньшей, чем нормальная скорость для данного участка дороги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467544" y="4941168"/>
            <a:ext cx="5472608" cy="114300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Обустроенная и используемая для движения транспортных средств полоса земли либо поверхность искусственного сооружения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755576" y="4869160"/>
            <a:ext cx="4929222" cy="114300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Выезд из занимаемой полосы или занимаемого ряда с сохранением первоначального направления движения 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683568" y="4941168"/>
            <a:ext cx="4929222" cy="114300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Движение транспортного средства со скоростью, большей скорости попутного транспортного средства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83568" y="4941168"/>
            <a:ext cx="4929222" cy="114300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Механическое транспортное средство, сцепленное с прицепом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683568" y="5013176"/>
            <a:ext cx="5256584" cy="114300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Знаки, которые устанавливают очередность проезда перекрестков, пересечений проезжих частей или узких участков дороги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755576" y="4941168"/>
            <a:ext cx="4929222" cy="114300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Транспортное средство, без двигателя, предназначенное для движения в составе с механическим транспортным средством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827584" y="5013176"/>
            <a:ext cx="4929222" cy="114300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Знаки, которые вводят или отменяют определенные ограничения движения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1" name="Рисунок 90" descr="http://img.board.com.ua/a/1042690031/wm/0-ovoschi-s-poly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204864"/>
            <a:ext cx="3096344" cy="21602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96" name="Рисунок 95" descr="http://gruzoviki.com.ru/upload/fads/big/8617_1.jpg"/>
          <p:cNvPicPr/>
          <p:nvPr/>
        </p:nvPicPr>
        <p:blipFill>
          <a:blip r:embed="rId4" cstate="print"/>
          <a:srcRect r="5287" b="4545"/>
          <a:stretch>
            <a:fillRect/>
          </a:stretch>
        </p:blipFill>
        <p:spPr bwMode="auto">
          <a:xfrm>
            <a:off x="251520" y="2348880"/>
            <a:ext cx="3024336" cy="19442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90" name="Picture 2" descr="C:\Documents and Settings\Учитель\Рабочий стол\опережение.jpg"/>
          <p:cNvPicPr>
            <a:picLocks noChangeAspect="1" noChangeArrowheads="1"/>
          </p:cNvPicPr>
          <p:nvPr/>
        </p:nvPicPr>
        <p:blipFill>
          <a:blip r:embed="rId5" cstate="print"/>
          <a:srcRect l="8165"/>
          <a:stretch>
            <a:fillRect/>
          </a:stretch>
        </p:blipFill>
        <p:spPr bwMode="auto">
          <a:xfrm>
            <a:off x="251520" y="2348880"/>
            <a:ext cx="3024336" cy="1966932"/>
          </a:xfrm>
          <a:prstGeom prst="rect">
            <a:avLst/>
          </a:prstGeom>
          <a:noFill/>
        </p:spPr>
      </p:pic>
      <p:pic>
        <p:nvPicPr>
          <p:cNvPr id="92" name="Picture 3" descr="C:\Documents and Settings\Учитель\Рабочий стол\пешеход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1772816"/>
            <a:ext cx="2808312" cy="2841179"/>
          </a:xfrm>
          <a:prstGeom prst="rect">
            <a:avLst/>
          </a:prstGeom>
          <a:noFill/>
        </p:spPr>
      </p:pic>
      <p:pic>
        <p:nvPicPr>
          <p:cNvPr id="97" name="Picture 2" descr="C:\Documents and Settings\Учитель\Рабочий стол\перестроение.jpg"/>
          <p:cNvPicPr>
            <a:picLocks noChangeAspect="1" noChangeArrowheads="1"/>
          </p:cNvPicPr>
          <p:nvPr/>
        </p:nvPicPr>
        <p:blipFill>
          <a:blip r:embed="rId7" cstate="print"/>
          <a:srcRect l="27577"/>
          <a:stretch>
            <a:fillRect/>
          </a:stretch>
        </p:blipFill>
        <p:spPr bwMode="auto">
          <a:xfrm>
            <a:off x="92586" y="2348881"/>
            <a:ext cx="3123907" cy="1872208"/>
          </a:xfrm>
          <a:prstGeom prst="rect">
            <a:avLst/>
          </a:prstGeom>
          <a:noFill/>
        </p:spPr>
      </p:pic>
      <p:pic>
        <p:nvPicPr>
          <p:cNvPr id="98" name="Picture 2" descr="C:\Documents and Settings\Учитель\Рабочий стол\затор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2276872"/>
            <a:ext cx="2918098" cy="1945399"/>
          </a:xfrm>
          <a:prstGeom prst="rect">
            <a:avLst/>
          </a:prstGeom>
          <a:noFill/>
        </p:spPr>
      </p:pic>
      <p:pic>
        <p:nvPicPr>
          <p:cNvPr id="1026" name="Picture 2" descr="C:\Documents and Settings\Учитель\Рабочий стол\главная дорога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5536" y="1700808"/>
            <a:ext cx="2664296" cy="2664296"/>
          </a:xfrm>
          <a:prstGeom prst="rect">
            <a:avLst/>
          </a:prstGeom>
          <a:noFill/>
        </p:spPr>
      </p:pic>
      <p:pic>
        <p:nvPicPr>
          <p:cNvPr id="1027" name="Picture 3" descr="C:\Documents and Settings\Учитель\Мои документы\Загрузки\luxfon.com-2297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520" y="2060848"/>
            <a:ext cx="2976330" cy="2232248"/>
          </a:xfrm>
          <a:prstGeom prst="rect">
            <a:avLst/>
          </a:prstGeom>
          <a:noFill/>
        </p:spPr>
      </p:pic>
      <p:sp>
        <p:nvSpPr>
          <p:cNvPr id="93" name="Управляющая кнопка: в начало 92">
            <a:hlinkClick r:id="" action="ppaction://hlinkshowjump?jump=firstslide" highlightClick="1"/>
          </p:cNvPr>
          <p:cNvSpPr/>
          <p:nvPr/>
        </p:nvSpPr>
        <p:spPr>
          <a:xfrm>
            <a:off x="8316416" y="6165304"/>
            <a:ext cx="576064" cy="476672"/>
          </a:xfrm>
          <a:prstGeom prst="actionButtonBeginn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177D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177D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177D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5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8000"/>
                            </p:stCondLst>
                            <p:childTnLst>
                              <p:par>
                                <p:cTn id="1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177D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0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60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500"/>
                            </p:stCondLst>
                            <p:childTnLst>
                              <p:par>
                                <p:cTn id="17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177D"/>
                                      </p:to>
                                    </p:animClr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5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500"/>
                            </p:stCondLst>
                            <p:childTnLst>
                              <p:par>
                                <p:cTn id="20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000"/>
                            </p:stCondLst>
                            <p:childTnLst>
                              <p:par>
                                <p:cTn id="20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4500"/>
                            </p:stCondLst>
                            <p:childTnLst>
                              <p:par>
                                <p:cTn id="20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500"/>
                            </p:stCondLst>
                            <p:childTnLst>
                              <p:par>
                                <p:cTn id="2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000"/>
                            </p:stCondLst>
                            <p:childTnLst>
                              <p:par>
                                <p:cTn id="2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177D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500"/>
                            </p:stCondLst>
                            <p:childTnLst>
                              <p:par>
                                <p:cTn id="2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3000"/>
                            </p:stCondLst>
                            <p:childTnLst>
                              <p:par>
                                <p:cTn id="2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3500"/>
                            </p:stCondLst>
                            <p:childTnLst>
                              <p:par>
                                <p:cTn id="2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000"/>
                            </p:stCondLst>
                            <p:childTnLst>
                              <p:par>
                                <p:cTn id="2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000"/>
                            </p:stCondLst>
                            <p:childTnLst>
                              <p:par>
                                <p:cTn id="2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500"/>
                            </p:stCondLst>
                            <p:childTnLst>
                              <p:par>
                                <p:cTn id="2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6000"/>
                            </p:stCondLst>
                            <p:childTnLst>
                              <p:par>
                                <p:cTn id="26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6500"/>
                            </p:stCondLst>
                            <p:childTnLst>
                              <p:par>
                                <p:cTn id="26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7000"/>
                            </p:stCondLst>
                            <p:childTnLst>
                              <p:par>
                                <p:cTn id="27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177D"/>
                                      </p:to>
                                    </p:animClr>
                                    <p:set>
                                      <p:cBhvr>
                                        <p:cTn id="28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500"/>
                            </p:stCondLst>
                            <p:childTnLst>
                              <p:par>
                                <p:cTn id="29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3000"/>
                            </p:stCondLst>
                            <p:childTnLst>
                              <p:par>
                                <p:cTn id="29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3500"/>
                            </p:stCondLst>
                            <p:childTnLst>
                              <p:par>
                                <p:cTn id="29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4000"/>
                            </p:stCondLst>
                            <p:childTnLst>
                              <p:par>
                                <p:cTn id="3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4500"/>
                            </p:stCondLst>
                            <p:childTnLst>
                              <p:par>
                                <p:cTn id="30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000"/>
                            </p:stCondLst>
                            <p:childTnLst>
                              <p:par>
                                <p:cTn id="30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177D"/>
                                      </p:to>
                                    </p:animClr>
                                    <p:set>
                                      <p:cBhvr>
                                        <p:cTn id="31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4500"/>
                            </p:stCondLst>
                            <p:childTnLst>
                              <p:par>
                                <p:cTn id="3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5000"/>
                            </p:stCondLst>
                            <p:childTnLst>
                              <p:par>
                                <p:cTn id="3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5500"/>
                            </p:stCondLst>
                            <p:childTnLst>
                              <p:par>
                                <p:cTn id="3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6000"/>
                            </p:stCondLst>
                            <p:childTnLst>
                              <p:par>
                                <p:cTn id="3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6500"/>
                            </p:stCondLst>
                            <p:childTnLst>
                              <p:par>
                                <p:cTn id="3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7000"/>
                            </p:stCondLst>
                            <p:childTnLst>
                              <p:par>
                                <p:cTn id="35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7500"/>
                            </p:stCondLst>
                            <p:childTnLst>
                              <p:par>
                                <p:cTn id="3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83" grpId="0"/>
      <p:bldP spid="83" grpId="1"/>
      <p:bldP spid="82" grpId="0"/>
      <p:bldP spid="82" grpId="1"/>
      <p:bldP spid="84" grpId="0"/>
      <p:bldP spid="84" grpId="1"/>
      <p:bldP spid="85" grpId="0"/>
      <p:bldP spid="85" grpId="1"/>
      <p:bldP spid="87" grpId="0"/>
      <p:bldP spid="87" grpId="1"/>
      <p:bldP spid="88" grpId="0"/>
      <p:bldP spid="88" grpId="1"/>
      <p:bldP spid="86" grpId="0"/>
      <p:bldP spid="86" grpId="1"/>
      <p:bldP spid="89" grpId="0"/>
      <p:bldP spid="89" grpId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222</Words>
  <Application>Microsoft Office PowerPoint</Application>
  <PresentationFormat>Экран (4:3)</PresentationFormat>
  <Paragraphs>89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Поток</vt:lpstr>
      <vt:lpstr>Вопросы знатокам ПДД</vt:lpstr>
      <vt:lpstr>Презентация PowerPoint</vt:lpstr>
      <vt:lpstr>Презентация PowerPoint</vt:lpstr>
    </vt:vector>
  </TitlesOfParts>
  <Company>МБОУ СОШ жд.ст. БАМ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Пользователь Windows</cp:lastModifiedBy>
  <cp:revision>76</cp:revision>
  <dcterms:created xsi:type="dcterms:W3CDTF">2007-05-13T14:34:44Z</dcterms:created>
  <dcterms:modified xsi:type="dcterms:W3CDTF">2015-08-06T04:55:44Z</dcterms:modified>
</cp:coreProperties>
</file>